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1.xml" ContentType="application/vnd.openxmlformats-officedocument.presentationml.notesSlide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notesSlides/notesSlide2.xml" ContentType="application/vnd.openxmlformats-officedocument.presentationml.notesSlide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3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notesSlides/notesSlide4.xml" ContentType="application/vnd.openxmlformats-officedocument.presentationml.notesSlide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notesSlides/notesSlide5.xml" ContentType="application/vnd.openxmlformats-officedocument.presentationml.notesSlide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02" r:id="rId1"/>
  </p:sldMasterIdLst>
  <p:notesMasterIdLst>
    <p:notesMasterId r:id="rId27"/>
  </p:notesMasterIdLst>
  <p:sldIdLst>
    <p:sldId id="339" r:id="rId2"/>
    <p:sldId id="340" r:id="rId3"/>
    <p:sldId id="341" r:id="rId4"/>
    <p:sldId id="342" r:id="rId5"/>
    <p:sldId id="354" r:id="rId6"/>
    <p:sldId id="343" r:id="rId7"/>
    <p:sldId id="344" r:id="rId8"/>
    <p:sldId id="355" r:id="rId9"/>
    <p:sldId id="345" r:id="rId10"/>
    <p:sldId id="346" r:id="rId11"/>
    <p:sldId id="356" r:id="rId12"/>
    <p:sldId id="347" r:id="rId13"/>
    <p:sldId id="348" r:id="rId14"/>
    <p:sldId id="349" r:id="rId15"/>
    <p:sldId id="350" r:id="rId16"/>
    <p:sldId id="357" r:id="rId17"/>
    <p:sldId id="351" r:id="rId18"/>
    <p:sldId id="352" r:id="rId19"/>
    <p:sldId id="359" r:id="rId20"/>
    <p:sldId id="325" r:id="rId21"/>
    <p:sldId id="326" r:id="rId22"/>
    <p:sldId id="327" r:id="rId23"/>
    <p:sldId id="329" r:id="rId24"/>
    <p:sldId id="332" r:id="rId25"/>
    <p:sldId id="333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92"/>
    <p:restoredTop sz="95748"/>
  </p:normalViewPr>
  <p:slideViewPr>
    <p:cSldViewPr snapToGrid="0" snapToObjects="1">
      <p:cViewPr varScale="1">
        <p:scale>
          <a:sx n="88" d="100"/>
          <a:sy n="88" d="100"/>
        </p:scale>
        <p:origin x="1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63A0D0-E11C-4249-A1F0-C8A41694B4D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E3FA1FB-3090-4E5D-A02B-CCE6E26095D9}">
      <dgm:prSet phldrT="[Texto]" custT="1"/>
      <dgm:spPr/>
      <dgm:t>
        <a:bodyPr/>
        <a:lstStyle/>
        <a:p>
          <a:r>
            <a:rPr lang="es-AR" altLang="es-AR" sz="3600" b="1" dirty="0"/>
            <a:t>Clave</a:t>
          </a:r>
          <a:endParaRPr lang="es-AR" sz="3600" dirty="0"/>
        </a:p>
      </dgm:t>
    </dgm:pt>
    <dgm:pt modelId="{3EB35982-2691-486C-9027-B895FA8A035C}" type="parTrans" cxnId="{8CFFB076-C3E3-460A-8612-9CA27A845966}">
      <dgm:prSet/>
      <dgm:spPr/>
      <dgm:t>
        <a:bodyPr/>
        <a:lstStyle/>
        <a:p>
          <a:endParaRPr lang="es-AR"/>
        </a:p>
      </dgm:t>
    </dgm:pt>
    <dgm:pt modelId="{E97314DC-9A26-454D-B370-4EF13A686B86}" type="sibTrans" cxnId="{8CFFB076-C3E3-460A-8612-9CA27A845966}">
      <dgm:prSet/>
      <dgm:spPr/>
      <dgm:t>
        <a:bodyPr/>
        <a:lstStyle/>
        <a:p>
          <a:endParaRPr lang="es-AR"/>
        </a:p>
      </dgm:t>
    </dgm:pt>
    <dgm:pt modelId="{F0872BCD-D4EC-4B0F-AD22-37FE78873CEB}">
      <dgm:prSet/>
      <dgm:spPr/>
      <dgm:t>
        <a:bodyPr/>
        <a:lstStyle/>
        <a:p>
          <a:r>
            <a:rPr lang="es-AR" altLang="es-AR" dirty="0"/>
            <a:t>Se concibe al Registro como la cantidad de info. que se lee o escribe</a:t>
          </a:r>
        </a:p>
      </dgm:t>
    </dgm:pt>
    <dgm:pt modelId="{6E169C56-AA9B-4A27-B5DB-36025D52BD50}" type="parTrans" cxnId="{C24C9B4F-732E-440D-8EF9-889A36A9715D}">
      <dgm:prSet/>
      <dgm:spPr/>
      <dgm:t>
        <a:bodyPr/>
        <a:lstStyle/>
        <a:p>
          <a:endParaRPr lang="es-AR"/>
        </a:p>
      </dgm:t>
    </dgm:pt>
    <dgm:pt modelId="{101BA395-3798-4908-A693-C4F607687661}" type="sibTrans" cxnId="{C24C9B4F-732E-440D-8EF9-889A36A9715D}">
      <dgm:prSet/>
      <dgm:spPr/>
      <dgm:t>
        <a:bodyPr/>
        <a:lstStyle/>
        <a:p>
          <a:endParaRPr lang="es-AR"/>
        </a:p>
      </dgm:t>
    </dgm:pt>
    <dgm:pt modelId="{BDD18211-3469-4438-84FC-6AFCC5D1C357}">
      <dgm:prSet/>
      <dgm:spPr/>
      <dgm:t>
        <a:bodyPr/>
        <a:lstStyle/>
        <a:p>
          <a:r>
            <a:rPr lang="es-AR" altLang="es-AR" b="1" dirty="0">
              <a:solidFill>
                <a:srgbClr val="C00000"/>
              </a:solidFill>
            </a:rPr>
            <a:t>Objetivo:</a:t>
          </a:r>
          <a:r>
            <a:rPr lang="es-AR" altLang="es-AR" dirty="0">
              <a:solidFill>
                <a:srgbClr val="C00000"/>
              </a:solidFill>
            </a:rPr>
            <a:t> extraer sólo un registro específico en vez del archivo completo</a:t>
          </a:r>
        </a:p>
      </dgm:t>
    </dgm:pt>
    <dgm:pt modelId="{CA036A9F-4E17-4922-A84E-759B6365B4D8}" type="parTrans" cxnId="{F35EDD01-2FA4-4E9F-BAC7-17B3827A0B38}">
      <dgm:prSet/>
      <dgm:spPr/>
      <dgm:t>
        <a:bodyPr/>
        <a:lstStyle/>
        <a:p>
          <a:endParaRPr lang="es-AR"/>
        </a:p>
      </dgm:t>
    </dgm:pt>
    <dgm:pt modelId="{58624B83-BC1E-4759-B1A0-9E8255E21B0B}" type="sibTrans" cxnId="{F35EDD01-2FA4-4E9F-BAC7-17B3827A0B38}">
      <dgm:prSet/>
      <dgm:spPr/>
      <dgm:t>
        <a:bodyPr/>
        <a:lstStyle/>
        <a:p>
          <a:endParaRPr lang="es-AR"/>
        </a:p>
      </dgm:t>
    </dgm:pt>
    <dgm:pt modelId="{0470B750-AABA-459B-A3AD-E584004A7E81}">
      <dgm:prSet/>
      <dgm:spPr/>
      <dgm:t>
        <a:bodyPr/>
        <a:lstStyle/>
        <a:p>
          <a:r>
            <a:rPr lang="es-AR" altLang="es-AR" dirty="0"/>
            <a:t>Es conveniente identificar una registro con una llave o clave que se base en el contenido del mismo</a:t>
          </a:r>
        </a:p>
      </dgm:t>
    </dgm:pt>
    <dgm:pt modelId="{BC84F981-C8A1-46A1-A454-BDABF56797ED}" type="parTrans" cxnId="{B3083B62-06F6-4E04-9249-D9AFF17CD10A}">
      <dgm:prSet/>
      <dgm:spPr/>
      <dgm:t>
        <a:bodyPr/>
        <a:lstStyle/>
        <a:p>
          <a:endParaRPr lang="es-AR"/>
        </a:p>
      </dgm:t>
    </dgm:pt>
    <dgm:pt modelId="{555DE563-FC13-4550-9EC2-1DC0BE408225}" type="sibTrans" cxnId="{B3083B62-06F6-4E04-9249-D9AFF17CD10A}">
      <dgm:prSet/>
      <dgm:spPr/>
      <dgm:t>
        <a:bodyPr/>
        <a:lstStyle/>
        <a:p>
          <a:endParaRPr lang="es-AR"/>
        </a:p>
      </dgm:t>
    </dgm:pt>
    <dgm:pt modelId="{148C7BDC-8174-43CB-A93E-A85E5DE5B6CE}" type="pres">
      <dgm:prSet presAssocID="{2763A0D0-E11C-4249-A1F0-C8A41694B4DA}" presName="linear" presStyleCnt="0">
        <dgm:presLayoutVars>
          <dgm:dir/>
          <dgm:animLvl val="lvl"/>
          <dgm:resizeHandles val="exact"/>
        </dgm:presLayoutVars>
      </dgm:prSet>
      <dgm:spPr/>
    </dgm:pt>
    <dgm:pt modelId="{28053783-C540-4B61-82FA-24147F4FE2AE}" type="pres">
      <dgm:prSet presAssocID="{CE3FA1FB-3090-4E5D-A02B-CCE6E26095D9}" presName="parentLin" presStyleCnt="0"/>
      <dgm:spPr/>
    </dgm:pt>
    <dgm:pt modelId="{F4701EB0-0F9C-4D86-B35E-E7F1BB81399A}" type="pres">
      <dgm:prSet presAssocID="{CE3FA1FB-3090-4E5D-A02B-CCE6E26095D9}" presName="parentLeftMargin" presStyleLbl="node1" presStyleIdx="0" presStyleCnt="1"/>
      <dgm:spPr/>
    </dgm:pt>
    <dgm:pt modelId="{28447486-D839-48F1-BCA3-C1DBA73E4DBB}" type="pres">
      <dgm:prSet presAssocID="{CE3FA1FB-3090-4E5D-A02B-CCE6E26095D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E73BED8-8B90-4CA9-9BE0-DF680156C59E}" type="pres">
      <dgm:prSet presAssocID="{CE3FA1FB-3090-4E5D-A02B-CCE6E26095D9}" presName="negativeSpace" presStyleCnt="0"/>
      <dgm:spPr/>
    </dgm:pt>
    <dgm:pt modelId="{9FC713BC-661C-4286-8DB9-4C3C17001EA2}" type="pres">
      <dgm:prSet presAssocID="{CE3FA1FB-3090-4E5D-A02B-CCE6E26095D9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F35EDD01-2FA4-4E9F-BAC7-17B3827A0B38}" srcId="{CE3FA1FB-3090-4E5D-A02B-CCE6E26095D9}" destId="{BDD18211-3469-4438-84FC-6AFCC5D1C357}" srcOrd="1" destOrd="0" parTransId="{CA036A9F-4E17-4922-A84E-759B6365B4D8}" sibTransId="{58624B83-BC1E-4759-B1A0-9E8255E21B0B}"/>
    <dgm:cxn modelId="{CAC90F03-C93A-4800-B9C4-3B331D8222AC}" type="presOf" srcId="{CE3FA1FB-3090-4E5D-A02B-CCE6E26095D9}" destId="{F4701EB0-0F9C-4D86-B35E-E7F1BB81399A}" srcOrd="0" destOrd="0" presId="urn:microsoft.com/office/officeart/2005/8/layout/list1"/>
    <dgm:cxn modelId="{F90AA01B-237E-4925-B13A-D63C1C7109E4}" type="presOf" srcId="{BDD18211-3469-4438-84FC-6AFCC5D1C357}" destId="{9FC713BC-661C-4286-8DB9-4C3C17001EA2}" srcOrd="0" destOrd="1" presId="urn:microsoft.com/office/officeart/2005/8/layout/list1"/>
    <dgm:cxn modelId="{7E98A035-5038-48AD-B97A-7333458C44FE}" type="presOf" srcId="{CE3FA1FB-3090-4E5D-A02B-CCE6E26095D9}" destId="{28447486-D839-48F1-BCA3-C1DBA73E4DBB}" srcOrd="1" destOrd="0" presId="urn:microsoft.com/office/officeart/2005/8/layout/list1"/>
    <dgm:cxn modelId="{08D31838-D06B-4FBB-9A49-19F4E29784CB}" type="presOf" srcId="{F0872BCD-D4EC-4B0F-AD22-37FE78873CEB}" destId="{9FC713BC-661C-4286-8DB9-4C3C17001EA2}" srcOrd="0" destOrd="0" presId="urn:microsoft.com/office/officeart/2005/8/layout/list1"/>
    <dgm:cxn modelId="{B3083B62-06F6-4E04-9249-D9AFF17CD10A}" srcId="{CE3FA1FB-3090-4E5D-A02B-CCE6E26095D9}" destId="{0470B750-AABA-459B-A3AD-E584004A7E81}" srcOrd="2" destOrd="0" parTransId="{BC84F981-C8A1-46A1-A454-BDABF56797ED}" sibTransId="{555DE563-FC13-4550-9EC2-1DC0BE408225}"/>
    <dgm:cxn modelId="{3AFC376D-023D-4B77-9535-37CD348B4ECA}" type="presOf" srcId="{2763A0D0-E11C-4249-A1F0-C8A41694B4DA}" destId="{148C7BDC-8174-43CB-A93E-A85E5DE5B6CE}" srcOrd="0" destOrd="0" presId="urn:microsoft.com/office/officeart/2005/8/layout/list1"/>
    <dgm:cxn modelId="{C24C9B4F-732E-440D-8EF9-889A36A9715D}" srcId="{CE3FA1FB-3090-4E5D-A02B-CCE6E26095D9}" destId="{F0872BCD-D4EC-4B0F-AD22-37FE78873CEB}" srcOrd="0" destOrd="0" parTransId="{6E169C56-AA9B-4A27-B5DB-36025D52BD50}" sibTransId="{101BA395-3798-4908-A693-C4F607687661}"/>
    <dgm:cxn modelId="{8CFFB076-C3E3-460A-8612-9CA27A845966}" srcId="{2763A0D0-E11C-4249-A1F0-C8A41694B4DA}" destId="{CE3FA1FB-3090-4E5D-A02B-CCE6E26095D9}" srcOrd="0" destOrd="0" parTransId="{3EB35982-2691-486C-9027-B895FA8A035C}" sibTransId="{E97314DC-9A26-454D-B370-4EF13A686B86}"/>
    <dgm:cxn modelId="{F3EC2EBC-19D5-4AF4-B03C-00586BE93990}" type="presOf" srcId="{0470B750-AABA-459B-A3AD-E584004A7E81}" destId="{9FC713BC-661C-4286-8DB9-4C3C17001EA2}" srcOrd="0" destOrd="2" presId="urn:microsoft.com/office/officeart/2005/8/layout/list1"/>
    <dgm:cxn modelId="{92572CB9-3EFA-4527-AE1A-5BC5A7598F85}" type="presParOf" srcId="{148C7BDC-8174-43CB-A93E-A85E5DE5B6CE}" destId="{28053783-C540-4B61-82FA-24147F4FE2AE}" srcOrd="0" destOrd="0" presId="urn:microsoft.com/office/officeart/2005/8/layout/list1"/>
    <dgm:cxn modelId="{772C5937-A0DE-4FE8-AE49-A94EFD7FDEA1}" type="presParOf" srcId="{28053783-C540-4B61-82FA-24147F4FE2AE}" destId="{F4701EB0-0F9C-4D86-B35E-E7F1BB81399A}" srcOrd="0" destOrd="0" presId="urn:microsoft.com/office/officeart/2005/8/layout/list1"/>
    <dgm:cxn modelId="{0B076089-945C-4C1F-9FD2-3AEA1B212074}" type="presParOf" srcId="{28053783-C540-4B61-82FA-24147F4FE2AE}" destId="{28447486-D839-48F1-BCA3-C1DBA73E4DBB}" srcOrd="1" destOrd="0" presId="urn:microsoft.com/office/officeart/2005/8/layout/list1"/>
    <dgm:cxn modelId="{4EA65A6C-3986-4300-AC59-C9966AFF9C7C}" type="presParOf" srcId="{148C7BDC-8174-43CB-A93E-A85E5DE5B6CE}" destId="{6E73BED8-8B90-4CA9-9BE0-DF680156C59E}" srcOrd="1" destOrd="0" presId="urn:microsoft.com/office/officeart/2005/8/layout/list1"/>
    <dgm:cxn modelId="{D350FA97-FA53-4718-920E-787B14CD5AEB}" type="presParOf" srcId="{148C7BDC-8174-43CB-A93E-A85E5DE5B6CE}" destId="{9FC713BC-661C-4286-8DB9-4C3C17001EA2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458E45E-9BDB-47A2-BAC7-394B7486304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A526A0B-30AE-4049-B5BF-4BC9523FA32D}">
      <dgm:prSet phldrT="[Texto]"/>
      <dgm:spPr/>
      <dgm:t>
        <a:bodyPr/>
        <a:lstStyle/>
        <a:p>
          <a:r>
            <a:rPr lang="es-AR"/>
            <a:t># de Cambios</a:t>
          </a:r>
        </a:p>
      </dgm:t>
    </dgm:pt>
    <dgm:pt modelId="{63C6C933-2228-4BAC-83A0-0E71C83E2FAB}" type="parTrans" cxnId="{F67D7168-7ADF-471E-8C68-2E7AA0DAF8C7}">
      <dgm:prSet/>
      <dgm:spPr/>
      <dgm:t>
        <a:bodyPr/>
        <a:lstStyle/>
        <a:p>
          <a:endParaRPr lang="es-AR"/>
        </a:p>
      </dgm:t>
    </dgm:pt>
    <dgm:pt modelId="{6F0CFDBB-84E3-4593-A04C-9238BDCD0B36}" type="sibTrans" cxnId="{F67D7168-7ADF-471E-8C68-2E7AA0DAF8C7}">
      <dgm:prSet/>
      <dgm:spPr/>
      <dgm:t>
        <a:bodyPr/>
        <a:lstStyle/>
        <a:p>
          <a:endParaRPr lang="es-AR"/>
        </a:p>
      </dgm:t>
    </dgm:pt>
    <dgm:pt modelId="{7E39411D-1B42-459C-9CCE-26D75E1106AF}">
      <dgm:prSet phldrT="[Texto]"/>
      <dgm:spPr/>
      <dgm:t>
        <a:bodyPr/>
        <a:lstStyle/>
        <a:p>
          <a:r>
            <a:rPr lang="en-US" altLang="es-AR" b="1" dirty="0"/>
            <a:t>Est</a:t>
          </a:r>
          <a:r>
            <a:rPr lang="es-AR" altLang="es-AR" b="1" dirty="0"/>
            <a:t>áticos</a:t>
          </a:r>
          <a:r>
            <a:rPr lang="es-AR" altLang="es-AR" dirty="0"/>
            <a:t> -&gt; pocos cambios</a:t>
          </a:r>
          <a:endParaRPr lang="es-AR" dirty="0"/>
        </a:p>
      </dgm:t>
    </dgm:pt>
    <dgm:pt modelId="{88F2C6AD-515E-49D8-A877-9DD2D9D40A2F}" type="parTrans" cxnId="{9E187AC8-7CD5-497A-A1EC-BAE9BD3A70BE}">
      <dgm:prSet/>
      <dgm:spPr/>
      <dgm:t>
        <a:bodyPr/>
        <a:lstStyle/>
        <a:p>
          <a:endParaRPr lang="es-AR"/>
        </a:p>
      </dgm:t>
    </dgm:pt>
    <dgm:pt modelId="{2378545C-525A-44A4-8A4B-579AC59ED2DB}" type="sibTrans" cxnId="{9E187AC8-7CD5-497A-A1EC-BAE9BD3A70BE}">
      <dgm:prSet/>
      <dgm:spPr/>
      <dgm:t>
        <a:bodyPr/>
        <a:lstStyle/>
        <a:p>
          <a:endParaRPr lang="es-AR"/>
        </a:p>
      </dgm:t>
    </dgm:pt>
    <dgm:pt modelId="{9872DDD3-5613-4D80-B79D-86957A80EB11}">
      <dgm:prSet/>
      <dgm:spPr/>
      <dgm:t>
        <a:bodyPr/>
        <a:lstStyle/>
        <a:p>
          <a:r>
            <a:rPr lang="es-AR" altLang="es-AR" dirty="0"/>
            <a:t>Puede actualizarse en procesamiento por lotes</a:t>
          </a:r>
        </a:p>
      </dgm:t>
    </dgm:pt>
    <dgm:pt modelId="{9180F36A-2BBA-4C7E-9C29-AEAD3BFA915A}" type="parTrans" cxnId="{AF65F524-F302-4F7C-BBB6-6181D53156FF}">
      <dgm:prSet/>
      <dgm:spPr/>
      <dgm:t>
        <a:bodyPr/>
        <a:lstStyle/>
        <a:p>
          <a:endParaRPr lang="es-AR"/>
        </a:p>
      </dgm:t>
    </dgm:pt>
    <dgm:pt modelId="{BDD022C2-208C-4995-AC1A-1A8417654727}" type="sibTrans" cxnId="{AF65F524-F302-4F7C-BBB6-6181D53156FF}">
      <dgm:prSet/>
      <dgm:spPr/>
      <dgm:t>
        <a:bodyPr/>
        <a:lstStyle/>
        <a:p>
          <a:endParaRPr lang="es-AR"/>
        </a:p>
      </dgm:t>
    </dgm:pt>
    <dgm:pt modelId="{AB18E8C4-AF52-411C-BFC5-CADD07546D68}">
      <dgm:prSet/>
      <dgm:spPr/>
      <dgm:t>
        <a:bodyPr/>
        <a:lstStyle/>
        <a:p>
          <a:r>
            <a:rPr lang="es-AR" altLang="es-AR" dirty="0"/>
            <a:t>No necesita de estructuras adicionales para agilizar los cambios</a:t>
          </a:r>
        </a:p>
      </dgm:t>
    </dgm:pt>
    <dgm:pt modelId="{B1FFD721-8654-4C44-AAC1-457A226425BE}" type="parTrans" cxnId="{74F44783-B2FB-4C1A-97F5-EBD46F2D51F8}">
      <dgm:prSet/>
      <dgm:spPr/>
      <dgm:t>
        <a:bodyPr/>
        <a:lstStyle/>
        <a:p>
          <a:endParaRPr lang="es-AR"/>
        </a:p>
      </dgm:t>
    </dgm:pt>
    <dgm:pt modelId="{19451C09-7C40-4279-B93D-453922CA17F5}" type="sibTrans" cxnId="{74F44783-B2FB-4C1A-97F5-EBD46F2D51F8}">
      <dgm:prSet/>
      <dgm:spPr/>
      <dgm:t>
        <a:bodyPr/>
        <a:lstStyle/>
        <a:p>
          <a:endParaRPr lang="es-AR"/>
        </a:p>
      </dgm:t>
    </dgm:pt>
    <dgm:pt modelId="{4BCEC39E-014D-42F5-AC0C-947F53CA1437}">
      <dgm:prSet/>
      <dgm:spPr/>
      <dgm:t>
        <a:bodyPr/>
        <a:lstStyle/>
        <a:p>
          <a:r>
            <a:rPr lang="es-AR" altLang="es-AR" b="1" dirty="0"/>
            <a:t>Volátiles</a:t>
          </a:r>
          <a:r>
            <a:rPr lang="es-AR" altLang="es-AR" dirty="0"/>
            <a:t> -&gt; sometido a operaciones frecuentes:</a:t>
          </a:r>
        </a:p>
      </dgm:t>
    </dgm:pt>
    <dgm:pt modelId="{70661FB3-6F2A-4689-9798-CE453987D134}" type="parTrans" cxnId="{27A547F1-CCED-4C96-8068-D464A03BD810}">
      <dgm:prSet/>
      <dgm:spPr/>
      <dgm:t>
        <a:bodyPr/>
        <a:lstStyle/>
        <a:p>
          <a:endParaRPr lang="es-AR"/>
        </a:p>
      </dgm:t>
    </dgm:pt>
    <dgm:pt modelId="{882E4B09-A961-4394-AE14-8E2486B7083E}" type="sibTrans" cxnId="{27A547F1-CCED-4C96-8068-D464A03BD810}">
      <dgm:prSet/>
      <dgm:spPr/>
      <dgm:t>
        <a:bodyPr/>
        <a:lstStyle/>
        <a:p>
          <a:endParaRPr lang="es-AR"/>
        </a:p>
      </dgm:t>
    </dgm:pt>
    <dgm:pt modelId="{6632F5EF-0FE0-4EBC-A6A0-07FFEA098601}">
      <dgm:prSet/>
      <dgm:spPr/>
      <dgm:t>
        <a:bodyPr/>
        <a:lstStyle/>
        <a:p>
          <a:r>
            <a:rPr lang="es-AR" altLang="es-AR" dirty="0"/>
            <a:t>Agregar / Borrar / Actualizar </a:t>
          </a:r>
        </a:p>
      </dgm:t>
    </dgm:pt>
    <dgm:pt modelId="{724C606B-7D88-4DFD-A6B1-8177D359F6B1}" type="parTrans" cxnId="{5BB696A2-9E9A-4506-8818-A46031AF3884}">
      <dgm:prSet/>
      <dgm:spPr/>
      <dgm:t>
        <a:bodyPr/>
        <a:lstStyle/>
        <a:p>
          <a:endParaRPr lang="es-AR"/>
        </a:p>
      </dgm:t>
    </dgm:pt>
    <dgm:pt modelId="{C5AD4AB9-EAFD-4469-A7A0-503A1EE5240F}" type="sibTrans" cxnId="{5BB696A2-9E9A-4506-8818-A46031AF3884}">
      <dgm:prSet/>
      <dgm:spPr/>
      <dgm:t>
        <a:bodyPr/>
        <a:lstStyle/>
        <a:p>
          <a:endParaRPr lang="es-AR"/>
        </a:p>
      </dgm:t>
    </dgm:pt>
    <dgm:pt modelId="{54B2C8A3-33A9-4273-B6B8-6A2AF4C3C5CA}">
      <dgm:prSet/>
      <dgm:spPr/>
      <dgm:t>
        <a:bodyPr/>
        <a:lstStyle/>
        <a:p>
          <a:r>
            <a:rPr lang="es-AR" altLang="es-AR" dirty="0"/>
            <a:t>Su organización debe facilitar cambios rápidos</a:t>
          </a:r>
        </a:p>
      </dgm:t>
    </dgm:pt>
    <dgm:pt modelId="{FF8863B0-C308-425D-B56A-CB17A6D64CEB}" type="parTrans" cxnId="{747D8D6D-0CFE-4475-8395-015C8D4C02FA}">
      <dgm:prSet/>
      <dgm:spPr/>
      <dgm:t>
        <a:bodyPr/>
        <a:lstStyle/>
        <a:p>
          <a:endParaRPr lang="es-AR"/>
        </a:p>
      </dgm:t>
    </dgm:pt>
    <dgm:pt modelId="{4E173FCD-EE6D-4001-A534-D82604C68D2C}" type="sibTrans" cxnId="{747D8D6D-0CFE-4475-8395-015C8D4C02FA}">
      <dgm:prSet/>
      <dgm:spPr/>
      <dgm:t>
        <a:bodyPr/>
        <a:lstStyle/>
        <a:p>
          <a:endParaRPr lang="es-AR"/>
        </a:p>
      </dgm:t>
    </dgm:pt>
    <dgm:pt modelId="{F3F0125E-3FCD-4AE5-B359-5E8E0A0879B9}">
      <dgm:prSet/>
      <dgm:spPr/>
      <dgm:t>
        <a:bodyPr/>
        <a:lstStyle/>
        <a:p>
          <a:r>
            <a:rPr lang="es-AR" altLang="es-AR" dirty="0"/>
            <a:t>Necesita estructuras adicionales para mejorar los tiempos de acceso</a:t>
          </a:r>
        </a:p>
      </dgm:t>
    </dgm:pt>
    <dgm:pt modelId="{D45AFE5E-6744-4BEA-95DE-33192B6F2230}" type="parTrans" cxnId="{C1E6C148-86D0-4413-95F8-939FBA395302}">
      <dgm:prSet/>
      <dgm:spPr/>
      <dgm:t>
        <a:bodyPr/>
        <a:lstStyle/>
        <a:p>
          <a:endParaRPr lang="es-AR"/>
        </a:p>
      </dgm:t>
    </dgm:pt>
    <dgm:pt modelId="{1F3893C0-4C64-4A42-9783-A1A19D50E673}" type="sibTrans" cxnId="{C1E6C148-86D0-4413-95F8-939FBA395302}">
      <dgm:prSet/>
      <dgm:spPr/>
      <dgm:t>
        <a:bodyPr/>
        <a:lstStyle/>
        <a:p>
          <a:endParaRPr lang="es-AR"/>
        </a:p>
      </dgm:t>
    </dgm:pt>
    <dgm:pt modelId="{5CA40CAC-7AFB-44D3-8276-907818B4C9E5}" type="pres">
      <dgm:prSet presAssocID="{1458E45E-9BDB-47A2-BAC7-394B74863049}" presName="linear" presStyleCnt="0">
        <dgm:presLayoutVars>
          <dgm:animLvl val="lvl"/>
          <dgm:resizeHandles val="exact"/>
        </dgm:presLayoutVars>
      </dgm:prSet>
      <dgm:spPr/>
    </dgm:pt>
    <dgm:pt modelId="{40C69AF5-A09B-4EA0-8738-5BE486BDA055}" type="pres">
      <dgm:prSet presAssocID="{2A526A0B-30AE-4049-B5BF-4BC9523FA32D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535164D-6EA7-4AB9-8405-2246C6287BED}" type="pres">
      <dgm:prSet presAssocID="{2A526A0B-30AE-4049-B5BF-4BC9523FA32D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3F47201-A25B-45A2-9780-D1A208C43339}" type="presOf" srcId="{4BCEC39E-014D-42F5-AC0C-947F53CA1437}" destId="{F535164D-6EA7-4AB9-8405-2246C6287BED}" srcOrd="0" destOrd="3" presId="urn:microsoft.com/office/officeart/2005/8/layout/vList2"/>
    <dgm:cxn modelId="{AF65F524-F302-4F7C-BBB6-6181D53156FF}" srcId="{7E39411D-1B42-459C-9CCE-26D75E1106AF}" destId="{9872DDD3-5613-4D80-B79D-86957A80EB11}" srcOrd="0" destOrd="0" parTransId="{9180F36A-2BBA-4C7E-9C29-AEAD3BFA915A}" sibTransId="{BDD022C2-208C-4995-AC1A-1A8417654727}"/>
    <dgm:cxn modelId="{70E66532-F96E-4AD6-A998-075E9B7CBC4C}" type="presOf" srcId="{AB18E8C4-AF52-411C-BFC5-CADD07546D68}" destId="{F535164D-6EA7-4AB9-8405-2246C6287BED}" srcOrd="0" destOrd="2" presId="urn:microsoft.com/office/officeart/2005/8/layout/vList2"/>
    <dgm:cxn modelId="{F67D7168-7ADF-471E-8C68-2E7AA0DAF8C7}" srcId="{1458E45E-9BDB-47A2-BAC7-394B74863049}" destId="{2A526A0B-30AE-4049-B5BF-4BC9523FA32D}" srcOrd="0" destOrd="0" parTransId="{63C6C933-2228-4BAC-83A0-0E71C83E2FAB}" sibTransId="{6F0CFDBB-84E3-4593-A04C-9238BDCD0B36}"/>
    <dgm:cxn modelId="{C1E6C148-86D0-4413-95F8-939FBA395302}" srcId="{4BCEC39E-014D-42F5-AC0C-947F53CA1437}" destId="{F3F0125E-3FCD-4AE5-B359-5E8E0A0879B9}" srcOrd="2" destOrd="0" parTransId="{D45AFE5E-6744-4BEA-95DE-33192B6F2230}" sibTransId="{1F3893C0-4C64-4A42-9783-A1A19D50E673}"/>
    <dgm:cxn modelId="{747D8D6D-0CFE-4475-8395-015C8D4C02FA}" srcId="{4BCEC39E-014D-42F5-AC0C-947F53CA1437}" destId="{54B2C8A3-33A9-4273-B6B8-6A2AF4C3C5CA}" srcOrd="1" destOrd="0" parTransId="{FF8863B0-C308-425D-B56A-CB17A6D64CEB}" sibTransId="{4E173FCD-EE6D-4001-A534-D82604C68D2C}"/>
    <dgm:cxn modelId="{58619659-C802-42D7-80FB-576C04B555E4}" type="presOf" srcId="{54B2C8A3-33A9-4273-B6B8-6A2AF4C3C5CA}" destId="{F535164D-6EA7-4AB9-8405-2246C6287BED}" srcOrd="0" destOrd="5" presId="urn:microsoft.com/office/officeart/2005/8/layout/vList2"/>
    <dgm:cxn modelId="{9E88457B-F121-4453-8C03-5550391F2216}" type="presOf" srcId="{1458E45E-9BDB-47A2-BAC7-394B74863049}" destId="{5CA40CAC-7AFB-44D3-8276-907818B4C9E5}" srcOrd="0" destOrd="0" presId="urn:microsoft.com/office/officeart/2005/8/layout/vList2"/>
    <dgm:cxn modelId="{74F44783-B2FB-4C1A-97F5-EBD46F2D51F8}" srcId="{7E39411D-1B42-459C-9CCE-26D75E1106AF}" destId="{AB18E8C4-AF52-411C-BFC5-CADD07546D68}" srcOrd="1" destOrd="0" parTransId="{B1FFD721-8654-4C44-AAC1-457A226425BE}" sibTransId="{19451C09-7C40-4279-B93D-453922CA17F5}"/>
    <dgm:cxn modelId="{7EC58096-76D8-401A-A3C5-0DAB7D0932B9}" type="presOf" srcId="{F3F0125E-3FCD-4AE5-B359-5E8E0A0879B9}" destId="{F535164D-6EA7-4AB9-8405-2246C6287BED}" srcOrd="0" destOrd="6" presId="urn:microsoft.com/office/officeart/2005/8/layout/vList2"/>
    <dgm:cxn modelId="{5BB696A2-9E9A-4506-8818-A46031AF3884}" srcId="{4BCEC39E-014D-42F5-AC0C-947F53CA1437}" destId="{6632F5EF-0FE0-4EBC-A6A0-07FFEA098601}" srcOrd="0" destOrd="0" parTransId="{724C606B-7D88-4DFD-A6B1-8177D359F6B1}" sibTransId="{C5AD4AB9-EAFD-4469-A7A0-503A1EE5240F}"/>
    <dgm:cxn modelId="{8412C6A5-2689-48FA-A80D-56C3FC68C4D9}" type="presOf" srcId="{7E39411D-1B42-459C-9CCE-26D75E1106AF}" destId="{F535164D-6EA7-4AB9-8405-2246C6287BED}" srcOrd="0" destOrd="0" presId="urn:microsoft.com/office/officeart/2005/8/layout/vList2"/>
    <dgm:cxn modelId="{2ADD29B2-C645-40D6-86BA-57547F6D2705}" type="presOf" srcId="{9872DDD3-5613-4D80-B79D-86957A80EB11}" destId="{F535164D-6EA7-4AB9-8405-2246C6287BED}" srcOrd="0" destOrd="1" presId="urn:microsoft.com/office/officeart/2005/8/layout/vList2"/>
    <dgm:cxn modelId="{9E187AC8-7CD5-497A-A1EC-BAE9BD3A70BE}" srcId="{2A526A0B-30AE-4049-B5BF-4BC9523FA32D}" destId="{7E39411D-1B42-459C-9CCE-26D75E1106AF}" srcOrd="0" destOrd="0" parTransId="{88F2C6AD-515E-49D8-A877-9DD2D9D40A2F}" sibTransId="{2378545C-525A-44A4-8A4B-579AC59ED2DB}"/>
    <dgm:cxn modelId="{8AEEC1DE-EBF9-402F-B12C-C2AEEB20D4E9}" type="presOf" srcId="{6632F5EF-0FE0-4EBC-A6A0-07FFEA098601}" destId="{F535164D-6EA7-4AB9-8405-2246C6287BED}" srcOrd="0" destOrd="4" presId="urn:microsoft.com/office/officeart/2005/8/layout/vList2"/>
    <dgm:cxn modelId="{27A547F1-CCED-4C96-8068-D464A03BD810}" srcId="{2A526A0B-30AE-4049-B5BF-4BC9523FA32D}" destId="{4BCEC39E-014D-42F5-AC0C-947F53CA1437}" srcOrd="1" destOrd="0" parTransId="{70661FB3-6F2A-4689-9798-CE453987D134}" sibTransId="{882E4B09-A961-4394-AE14-8E2486B7083E}"/>
    <dgm:cxn modelId="{2499D3FE-50FE-4C77-B358-FA9800B60CEA}" type="presOf" srcId="{2A526A0B-30AE-4049-B5BF-4BC9523FA32D}" destId="{40C69AF5-A09B-4EA0-8738-5BE486BDA055}" srcOrd="0" destOrd="0" presId="urn:microsoft.com/office/officeart/2005/8/layout/vList2"/>
    <dgm:cxn modelId="{092E1691-CD5A-494A-B331-9548CE1E583A}" type="presParOf" srcId="{5CA40CAC-7AFB-44D3-8276-907818B4C9E5}" destId="{40C69AF5-A09B-4EA0-8738-5BE486BDA055}" srcOrd="0" destOrd="0" presId="urn:microsoft.com/office/officeart/2005/8/layout/vList2"/>
    <dgm:cxn modelId="{C2FA59BC-FF0E-4C21-967D-1053BFED86A5}" type="presParOf" srcId="{5CA40CAC-7AFB-44D3-8276-907818B4C9E5}" destId="{F535164D-6EA7-4AB9-8405-2246C6287BED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70752D1-8A5A-4B51-A960-3CE2EE49F173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8B85E36-8F1F-4425-839D-4F902F38D029}">
      <dgm:prSet phldrT="[Texto]"/>
      <dgm:spPr/>
      <dgm:t>
        <a:bodyPr/>
        <a:lstStyle/>
        <a:p>
          <a:r>
            <a:rPr lang="es-AR" dirty="0"/>
            <a:t>Altas</a:t>
          </a:r>
        </a:p>
      </dgm:t>
    </dgm:pt>
    <dgm:pt modelId="{4F3EF0B5-4048-46B6-8DB1-0E8495A8C8B1}" type="parTrans" cxnId="{A9862A76-4827-49F6-A672-DC58C0CA0BA1}">
      <dgm:prSet/>
      <dgm:spPr/>
      <dgm:t>
        <a:bodyPr/>
        <a:lstStyle/>
        <a:p>
          <a:endParaRPr lang="es-AR"/>
        </a:p>
      </dgm:t>
    </dgm:pt>
    <dgm:pt modelId="{E2110B8F-5AD5-4D4E-B049-27174443032C}" type="sibTrans" cxnId="{A9862A76-4827-49F6-A672-DC58C0CA0BA1}">
      <dgm:prSet/>
      <dgm:spPr/>
      <dgm:t>
        <a:bodyPr/>
        <a:lstStyle/>
        <a:p>
          <a:endParaRPr lang="es-AR"/>
        </a:p>
      </dgm:t>
    </dgm:pt>
    <dgm:pt modelId="{357BB006-A000-4413-9347-577898E31B41}">
      <dgm:prSet phldrT="[Texto]"/>
      <dgm:spPr/>
      <dgm:t>
        <a:bodyPr/>
        <a:lstStyle/>
        <a:p>
          <a:r>
            <a:rPr lang="es-AR" dirty="0"/>
            <a:t>Bajas</a:t>
          </a:r>
        </a:p>
      </dgm:t>
    </dgm:pt>
    <dgm:pt modelId="{1BD6F8B7-8512-41C6-B14B-B95922D4BE0E}" type="parTrans" cxnId="{4738A436-CFE8-498C-89C8-60CB5BF86CE7}">
      <dgm:prSet/>
      <dgm:spPr/>
      <dgm:t>
        <a:bodyPr/>
        <a:lstStyle/>
        <a:p>
          <a:endParaRPr lang="es-AR"/>
        </a:p>
      </dgm:t>
    </dgm:pt>
    <dgm:pt modelId="{8F0FCF1B-2686-4999-8403-277AEE43AA21}" type="sibTrans" cxnId="{4738A436-CFE8-498C-89C8-60CB5BF86CE7}">
      <dgm:prSet/>
      <dgm:spPr/>
      <dgm:t>
        <a:bodyPr/>
        <a:lstStyle/>
        <a:p>
          <a:endParaRPr lang="es-AR"/>
        </a:p>
      </dgm:t>
    </dgm:pt>
    <dgm:pt modelId="{8A609034-079B-407F-BA38-82F3F3191D9B}">
      <dgm:prSet phldrT="[Texto]"/>
      <dgm:spPr/>
      <dgm:t>
        <a:bodyPr/>
        <a:lstStyle/>
        <a:p>
          <a:r>
            <a:rPr lang="es-AR" dirty="0"/>
            <a:t>Modificaciones</a:t>
          </a:r>
        </a:p>
      </dgm:t>
    </dgm:pt>
    <dgm:pt modelId="{C69F7433-DC4A-45DE-A7FE-FBC69B2CD9B3}" type="parTrans" cxnId="{39B5A829-15BA-400B-9045-E45C2E1F30A9}">
      <dgm:prSet/>
      <dgm:spPr/>
      <dgm:t>
        <a:bodyPr/>
        <a:lstStyle/>
        <a:p>
          <a:endParaRPr lang="es-AR"/>
        </a:p>
      </dgm:t>
    </dgm:pt>
    <dgm:pt modelId="{81D95BE2-4D2D-4E84-BF24-34C281065B95}" type="sibTrans" cxnId="{39B5A829-15BA-400B-9045-E45C2E1F30A9}">
      <dgm:prSet/>
      <dgm:spPr/>
      <dgm:t>
        <a:bodyPr/>
        <a:lstStyle/>
        <a:p>
          <a:endParaRPr lang="es-AR"/>
        </a:p>
      </dgm:t>
    </dgm:pt>
    <dgm:pt modelId="{5ED3CB6C-81BC-4B22-AC44-C1A72619AE82}">
      <dgm:prSet phldrT="[Texto]"/>
      <dgm:spPr/>
      <dgm:t>
        <a:bodyPr/>
        <a:lstStyle/>
        <a:p>
          <a:r>
            <a:rPr lang="es-AR" dirty="0"/>
            <a:t>Consultas</a:t>
          </a:r>
        </a:p>
      </dgm:t>
    </dgm:pt>
    <dgm:pt modelId="{DCDB6D0C-2D11-4628-8A15-E29878206FE7}" type="parTrans" cxnId="{DAE34EBC-AD96-452D-8DC6-2CF3D348DD97}">
      <dgm:prSet/>
      <dgm:spPr/>
      <dgm:t>
        <a:bodyPr/>
        <a:lstStyle/>
        <a:p>
          <a:endParaRPr lang="es-AR"/>
        </a:p>
      </dgm:t>
    </dgm:pt>
    <dgm:pt modelId="{92E51D7A-4232-43B5-945A-7BA0D186FCC5}" type="sibTrans" cxnId="{DAE34EBC-AD96-452D-8DC6-2CF3D348DD97}">
      <dgm:prSet/>
      <dgm:spPr/>
      <dgm:t>
        <a:bodyPr/>
        <a:lstStyle/>
        <a:p>
          <a:endParaRPr lang="es-AR"/>
        </a:p>
      </dgm:t>
    </dgm:pt>
    <dgm:pt modelId="{C0FC7BF4-4E57-45E2-8EE5-90460E2900D7}">
      <dgm:prSet phldrT="[Texto]"/>
      <dgm:spPr/>
      <dgm:t>
        <a:bodyPr/>
        <a:lstStyle/>
        <a:p>
          <a:r>
            <a:rPr lang="es-AR" dirty="0"/>
            <a:t>Como influye registros de </a:t>
          </a:r>
          <a:r>
            <a:rPr lang="es-AR" dirty="0" err="1"/>
            <a:t>long</a:t>
          </a:r>
          <a:r>
            <a:rPr lang="es-AR" dirty="0"/>
            <a:t>. Fija y variable</a:t>
          </a:r>
        </a:p>
      </dgm:t>
    </dgm:pt>
    <dgm:pt modelId="{81CDA86F-B397-4B61-B156-2744E508188A}" type="parTrans" cxnId="{0673BA13-ADE9-473A-8EB9-D33B205579E6}">
      <dgm:prSet/>
      <dgm:spPr/>
      <dgm:t>
        <a:bodyPr/>
        <a:lstStyle/>
        <a:p>
          <a:endParaRPr lang="es-AR"/>
        </a:p>
      </dgm:t>
    </dgm:pt>
    <dgm:pt modelId="{70A07147-1449-4FB3-926F-FB82BACE13C9}" type="sibTrans" cxnId="{0673BA13-ADE9-473A-8EB9-D33B205579E6}">
      <dgm:prSet/>
      <dgm:spPr/>
      <dgm:t>
        <a:bodyPr/>
        <a:lstStyle/>
        <a:p>
          <a:endParaRPr lang="es-AR"/>
        </a:p>
      </dgm:t>
    </dgm:pt>
    <dgm:pt modelId="{CD5809F5-571F-4B27-955D-A7931D52A39C}" type="pres">
      <dgm:prSet presAssocID="{B70752D1-8A5A-4B51-A960-3CE2EE49F173}" presName="diagram" presStyleCnt="0">
        <dgm:presLayoutVars>
          <dgm:dir/>
          <dgm:resizeHandles val="exact"/>
        </dgm:presLayoutVars>
      </dgm:prSet>
      <dgm:spPr/>
    </dgm:pt>
    <dgm:pt modelId="{A88A5680-E41D-4F46-844D-8AF4F55326F2}" type="pres">
      <dgm:prSet presAssocID="{18B85E36-8F1F-4425-839D-4F902F38D029}" presName="node" presStyleLbl="node1" presStyleIdx="0" presStyleCnt="5" custLinFactNeighborX="6210" custLinFactNeighborY="739">
        <dgm:presLayoutVars>
          <dgm:bulletEnabled val="1"/>
        </dgm:presLayoutVars>
      </dgm:prSet>
      <dgm:spPr/>
    </dgm:pt>
    <dgm:pt modelId="{673ED8BA-F0DB-4C0E-A63D-0E57DEA85F02}" type="pres">
      <dgm:prSet presAssocID="{E2110B8F-5AD5-4D4E-B049-27174443032C}" presName="sibTrans" presStyleCnt="0"/>
      <dgm:spPr/>
    </dgm:pt>
    <dgm:pt modelId="{CA45A6A8-E14F-43BC-BE41-E64104C5053F}" type="pres">
      <dgm:prSet presAssocID="{357BB006-A000-4413-9347-577898E31B41}" presName="node" presStyleLbl="node1" presStyleIdx="1" presStyleCnt="5">
        <dgm:presLayoutVars>
          <dgm:bulletEnabled val="1"/>
        </dgm:presLayoutVars>
      </dgm:prSet>
      <dgm:spPr/>
    </dgm:pt>
    <dgm:pt modelId="{9CA5DD0C-E3BC-4A3B-BED3-ED5B2A4EB81E}" type="pres">
      <dgm:prSet presAssocID="{8F0FCF1B-2686-4999-8403-277AEE43AA21}" presName="sibTrans" presStyleCnt="0"/>
      <dgm:spPr/>
    </dgm:pt>
    <dgm:pt modelId="{C714E08F-112D-4222-BAA5-E3B1C5E1599C}" type="pres">
      <dgm:prSet presAssocID="{8A609034-079B-407F-BA38-82F3F3191D9B}" presName="node" presStyleLbl="node1" presStyleIdx="2" presStyleCnt="5">
        <dgm:presLayoutVars>
          <dgm:bulletEnabled val="1"/>
        </dgm:presLayoutVars>
      </dgm:prSet>
      <dgm:spPr/>
    </dgm:pt>
    <dgm:pt modelId="{EF232530-58DB-48A4-B53D-653C771D73F2}" type="pres">
      <dgm:prSet presAssocID="{81D95BE2-4D2D-4E84-BF24-34C281065B95}" presName="sibTrans" presStyleCnt="0"/>
      <dgm:spPr/>
    </dgm:pt>
    <dgm:pt modelId="{810F27C5-9DAA-4E9C-974F-7CE4D7C84220}" type="pres">
      <dgm:prSet presAssocID="{5ED3CB6C-81BC-4B22-AC44-C1A72619AE82}" presName="node" presStyleLbl="node1" presStyleIdx="3" presStyleCnt="5">
        <dgm:presLayoutVars>
          <dgm:bulletEnabled val="1"/>
        </dgm:presLayoutVars>
      </dgm:prSet>
      <dgm:spPr/>
    </dgm:pt>
    <dgm:pt modelId="{07DB1DAA-FF7E-42E9-8FDE-F34EAC877758}" type="pres">
      <dgm:prSet presAssocID="{92E51D7A-4232-43B5-945A-7BA0D186FCC5}" presName="sibTrans" presStyleCnt="0"/>
      <dgm:spPr/>
    </dgm:pt>
    <dgm:pt modelId="{7EF4A7CA-CE6C-4AD6-B107-43E611491A4B}" type="pres">
      <dgm:prSet presAssocID="{C0FC7BF4-4E57-45E2-8EE5-90460E2900D7}" presName="node" presStyleLbl="node1" presStyleIdx="4" presStyleCnt="5">
        <dgm:presLayoutVars>
          <dgm:bulletEnabled val="1"/>
        </dgm:presLayoutVars>
      </dgm:prSet>
      <dgm:spPr/>
    </dgm:pt>
  </dgm:ptLst>
  <dgm:cxnLst>
    <dgm:cxn modelId="{0673BA13-ADE9-473A-8EB9-D33B205579E6}" srcId="{B70752D1-8A5A-4B51-A960-3CE2EE49F173}" destId="{C0FC7BF4-4E57-45E2-8EE5-90460E2900D7}" srcOrd="4" destOrd="0" parTransId="{81CDA86F-B397-4B61-B156-2744E508188A}" sibTransId="{70A07147-1449-4FB3-926F-FB82BACE13C9}"/>
    <dgm:cxn modelId="{39B5A829-15BA-400B-9045-E45C2E1F30A9}" srcId="{B70752D1-8A5A-4B51-A960-3CE2EE49F173}" destId="{8A609034-079B-407F-BA38-82F3F3191D9B}" srcOrd="2" destOrd="0" parTransId="{C69F7433-DC4A-45DE-A7FE-FBC69B2CD9B3}" sibTransId="{81D95BE2-4D2D-4E84-BF24-34C281065B95}"/>
    <dgm:cxn modelId="{4738A436-CFE8-498C-89C8-60CB5BF86CE7}" srcId="{B70752D1-8A5A-4B51-A960-3CE2EE49F173}" destId="{357BB006-A000-4413-9347-577898E31B41}" srcOrd="1" destOrd="0" parTransId="{1BD6F8B7-8512-41C6-B14B-B95922D4BE0E}" sibTransId="{8F0FCF1B-2686-4999-8403-277AEE43AA21}"/>
    <dgm:cxn modelId="{9A07264B-1083-4FC5-AA57-3DC185A010A6}" type="presOf" srcId="{5ED3CB6C-81BC-4B22-AC44-C1A72619AE82}" destId="{810F27C5-9DAA-4E9C-974F-7CE4D7C84220}" srcOrd="0" destOrd="0" presId="urn:microsoft.com/office/officeart/2005/8/layout/default"/>
    <dgm:cxn modelId="{A9862A76-4827-49F6-A672-DC58C0CA0BA1}" srcId="{B70752D1-8A5A-4B51-A960-3CE2EE49F173}" destId="{18B85E36-8F1F-4425-839D-4F902F38D029}" srcOrd="0" destOrd="0" parTransId="{4F3EF0B5-4048-46B6-8DB1-0E8495A8C8B1}" sibTransId="{E2110B8F-5AD5-4D4E-B049-27174443032C}"/>
    <dgm:cxn modelId="{C802C958-9906-40DF-857A-584CB10B2C04}" type="presOf" srcId="{18B85E36-8F1F-4425-839D-4F902F38D029}" destId="{A88A5680-E41D-4F46-844D-8AF4F55326F2}" srcOrd="0" destOrd="0" presId="urn:microsoft.com/office/officeart/2005/8/layout/default"/>
    <dgm:cxn modelId="{68BD839B-65BD-40AF-9E7B-5DF13A39AA76}" type="presOf" srcId="{C0FC7BF4-4E57-45E2-8EE5-90460E2900D7}" destId="{7EF4A7CA-CE6C-4AD6-B107-43E611491A4B}" srcOrd="0" destOrd="0" presId="urn:microsoft.com/office/officeart/2005/8/layout/default"/>
    <dgm:cxn modelId="{217CE9BA-AC89-4C67-8312-C2C17683FC34}" type="presOf" srcId="{357BB006-A000-4413-9347-577898E31B41}" destId="{CA45A6A8-E14F-43BC-BE41-E64104C5053F}" srcOrd="0" destOrd="0" presId="urn:microsoft.com/office/officeart/2005/8/layout/default"/>
    <dgm:cxn modelId="{DAE34EBC-AD96-452D-8DC6-2CF3D348DD97}" srcId="{B70752D1-8A5A-4B51-A960-3CE2EE49F173}" destId="{5ED3CB6C-81BC-4B22-AC44-C1A72619AE82}" srcOrd="3" destOrd="0" parTransId="{DCDB6D0C-2D11-4628-8A15-E29878206FE7}" sibTransId="{92E51D7A-4232-43B5-945A-7BA0D186FCC5}"/>
    <dgm:cxn modelId="{6CCD05D6-9FF9-499D-9D6D-909AF4DC7E5C}" type="presOf" srcId="{B70752D1-8A5A-4B51-A960-3CE2EE49F173}" destId="{CD5809F5-571F-4B27-955D-A7931D52A39C}" srcOrd="0" destOrd="0" presId="urn:microsoft.com/office/officeart/2005/8/layout/default"/>
    <dgm:cxn modelId="{E82EEDDE-26D7-48B1-A3E4-823D8F16F26C}" type="presOf" srcId="{8A609034-079B-407F-BA38-82F3F3191D9B}" destId="{C714E08F-112D-4222-BAA5-E3B1C5E1599C}" srcOrd="0" destOrd="0" presId="urn:microsoft.com/office/officeart/2005/8/layout/default"/>
    <dgm:cxn modelId="{4B56C26A-00A6-4CCE-A797-CAFAB72FD118}" type="presParOf" srcId="{CD5809F5-571F-4B27-955D-A7931D52A39C}" destId="{A88A5680-E41D-4F46-844D-8AF4F55326F2}" srcOrd="0" destOrd="0" presId="urn:microsoft.com/office/officeart/2005/8/layout/default"/>
    <dgm:cxn modelId="{6D7D9119-16EB-4F23-B849-70763B2D3920}" type="presParOf" srcId="{CD5809F5-571F-4B27-955D-A7931D52A39C}" destId="{673ED8BA-F0DB-4C0E-A63D-0E57DEA85F02}" srcOrd="1" destOrd="0" presId="urn:microsoft.com/office/officeart/2005/8/layout/default"/>
    <dgm:cxn modelId="{A676A8B7-AB13-4C14-A812-6C29E79EEBA9}" type="presParOf" srcId="{CD5809F5-571F-4B27-955D-A7931D52A39C}" destId="{CA45A6A8-E14F-43BC-BE41-E64104C5053F}" srcOrd="2" destOrd="0" presId="urn:microsoft.com/office/officeart/2005/8/layout/default"/>
    <dgm:cxn modelId="{6AB29F4B-7A9D-4AF0-885A-FCA2A0DF2FF0}" type="presParOf" srcId="{CD5809F5-571F-4B27-955D-A7931D52A39C}" destId="{9CA5DD0C-E3BC-4A3B-BED3-ED5B2A4EB81E}" srcOrd="3" destOrd="0" presId="urn:microsoft.com/office/officeart/2005/8/layout/default"/>
    <dgm:cxn modelId="{2610291F-ADDA-452E-AEE0-3DB058BC133B}" type="presParOf" srcId="{CD5809F5-571F-4B27-955D-A7931D52A39C}" destId="{C714E08F-112D-4222-BAA5-E3B1C5E1599C}" srcOrd="4" destOrd="0" presId="urn:microsoft.com/office/officeart/2005/8/layout/default"/>
    <dgm:cxn modelId="{2DD791F0-F029-4ADA-B767-34B6220C4F4B}" type="presParOf" srcId="{CD5809F5-571F-4B27-955D-A7931D52A39C}" destId="{EF232530-58DB-48A4-B53D-653C771D73F2}" srcOrd="5" destOrd="0" presId="urn:microsoft.com/office/officeart/2005/8/layout/default"/>
    <dgm:cxn modelId="{9D20630B-A4D5-418B-A454-6CAFB54CBFAB}" type="presParOf" srcId="{CD5809F5-571F-4B27-955D-A7931D52A39C}" destId="{810F27C5-9DAA-4E9C-974F-7CE4D7C84220}" srcOrd="6" destOrd="0" presId="urn:microsoft.com/office/officeart/2005/8/layout/default"/>
    <dgm:cxn modelId="{EC23F113-5BB1-44C3-BD3C-B9B203BD96E2}" type="presParOf" srcId="{CD5809F5-571F-4B27-955D-A7931D52A39C}" destId="{07DB1DAA-FF7E-42E9-8FDE-F34EAC877758}" srcOrd="7" destOrd="0" presId="urn:microsoft.com/office/officeart/2005/8/layout/default"/>
    <dgm:cxn modelId="{C731E3BB-216F-41DE-A6F6-4C5B61F23F31}" type="presParOf" srcId="{CD5809F5-571F-4B27-955D-A7931D52A39C}" destId="{7EF4A7CA-CE6C-4AD6-B107-43E611491A4B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2B5456C3-FB50-45D2-9EFD-2518ED30603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BAA8DCC-C238-483B-95FC-987E77E9D85E}">
      <dgm:prSet phldrT="[Texto]"/>
      <dgm:spPr/>
      <dgm:t>
        <a:bodyPr/>
        <a:lstStyle/>
        <a:p>
          <a:r>
            <a:rPr lang="es-ES_tradnl" altLang="es-AR" dirty="0"/>
            <a:t>Eliminar registros de un archivo</a:t>
          </a:r>
          <a:endParaRPr lang="es-AR" dirty="0"/>
        </a:p>
      </dgm:t>
    </dgm:pt>
    <dgm:pt modelId="{2F11A61A-5A13-4B57-9AA5-99886797A957}" type="parTrans" cxnId="{422059B8-F1EF-4DC8-A132-F015EB40A318}">
      <dgm:prSet/>
      <dgm:spPr/>
      <dgm:t>
        <a:bodyPr/>
        <a:lstStyle/>
        <a:p>
          <a:endParaRPr lang="es-AR"/>
        </a:p>
      </dgm:t>
    </dgm:pt>
    <dgm:pt modelId="{EB698F5B-84E1-46A1-9484-4F2DCA748640}" type="sibTrans" cxnId="{422059B8-F1EF-4DC8-A132-F015EB40A318}">
      <dgm:prSet/>
      <dgm:spPr/>
      <dgm:t>
        <a:bodyPr/>
        <a:lstStyle/>
        <a:p>
          <a:endParaRPr lang="es-AR"/>
        </a:p>
      </dgm:t>
    </dgm:pt>
    <dgm:pt modelId="{95D352E9-29C0-4E77-8529-08EA5B29E164}">
      <dgm:prSet/>
      <dgm:spPr/>
      <dgm:t>
        <a:bodyPr/>
        <a:lstStyle/>
        <a:p>
          <a:r>
            <a:rPr lang="es-ES_tradnl" altLang="es-AR" b="1"/>
            <a:t>Baja física</a:t>
          </a:r>
          <a:endParaRPr lang="es-ES_tradnl" altLang="es-AR" b="1" dirty="0"/>
        </a:p>
      </dgm:t>
    </dgm:pt>
    <dgm:pt modelId="{3AB8F471-0083-4D1E-8920-646FB5C0F1CF}" type="parTrans" cxnId="{DE3A01CE-C741-4AAA-9DBC-25672BAEF8BA}">
      <dgm:prSet/>
      <dgm:spPr/>
      <dgm:t>
        <a:bodyPr/>
        <a:lstStyle/>
        <a:p>
          <a:endParaRPr lang="es-AR"/>
        </a:p>
      </dgm:t>
    </dgm:pt>
    <dgm:pt modelId="{0DD34788-CE40-4E80-8C3B-2DB76290D924}" type="sibTrans" cxnId="{DE3A01CE-C741-4AAA-9DBC-25672BAEF8BA}">
      <dgm:prSet/>
      <dgm:spPr/>
      <dgm:t>
        <a:bodyPr/>
        <a:lstStyle/>
        <a:p>
          <a:endParaRPr lang="es-AR"/>
        </a:p>
      </dgm:t>
    </dgm:pt>
    <dgm:pt modelId="{87A5A6AE-1B4E-4CCE-A4F5-50AB75BE779A}">
      <dgm:prSet/>
      <dgm:spPr/>
      <dgm:t>
        <a:bodyPr/>
        <a:lstStyle/>
        <a:p>
          <a:endParaRPr lang="es-ES_tradnl" altLang="es-AR" b="1" dirty="0"/>
        </a:p>
      </dgm:t>
    </dgm:pt>
    <dgm:pt modelId="{8EAA7FBE-5F0B-4E08-8BBC-34E600774D8E}" type="parTrans" cxnId="{F7EF341C-BFD6-4559-B021-2D50BF5418D2}">
      <dgm:prSet/>
      <dgm:spPr/>
      <dgm:t>
        <a:bodyPr/>
        <a:lstStyle/>
        <a:p>
          <a:endParaRPr lang="es-AR"/>
        </a:p>
      </dgm:t>
    </dgm:pt>
    <dgm:pt modelId="{03A73F37-8153-4AEF-831F-7A12D6876A36}" type="sibTrans" cxnId="{F7EF341C-BFD6-4559-B021-2D50BF5418D2}">
      <dgm:prSet/>
      <dgm:spPr/>
      <dgm:t>
        <a:bodyPr/>
        <a:lstStyle/>
        <a:p>
          <a:endParaRPr lang="es-AR"/>
        </a:p>
      </dgm:t>
    </dgm:pt>
    <dgm:pt modelId="{353369CC-AD47-4A58-ACF9-11A179A556FE}">
      <dgm:prSet/>
      <dgm:spPr/>
      <dgm:t>
        <a:bodyPr/>
        <a:lstStyle/>
        <a:p>
          <a:r>
            <a:rPr lang="es-ES_tradnl" altLang="es-AR" b="1"/>
            <a:t>Baja lógica</a:t>
          </a:r>
          <a:endParaRPr lang="es-ES_tradnl" altLang="es-AR" b="1" dirty="0"/>
        </a:p>
      </dgm:t>
    </dgm:pt>
    <dgm:pt modelId="{E6E65303-25B9-4641-B02C-8678B7A712E5}" type="parTrans" cxnId="{F52BE19B-6BA1-48C3-B867-224AA4351CB8}">
      <dgm:prSet/>
      <dgm:spPr/>
      <dgm:t>
        <a:bodyPr/>
        <a:lstStyle/>
        <a:p>
          <a:endParaRPr lang="es-AR"/>
        </a:p>
      </dgm:t>
    </dgm:pt>
    <dgm:pt modelId="{F1D8B3D3-F990-48D3-AFDC-111F3B4790D8}" type="sibTrans" cxnId="{F52BE19B-6BA1-48C3-B867-224AA4351CB8}">
      <dgm:prSet/>
      <dgm:spPr/>
      <dgm:t>
        <a:bodyPr/>
        <a:lstStyle/>
        <a:p>
          <a:endParaRPr lang="es-AR"/>
        </a:p>
      </dgm:t>
    </dgm:pt>
    <dgm:pt modelId="{A48EF7C2-0182-4681-86B2-74600E0733F4}">
      <dgm:prSet/>
      <dgm:spPr/>
      <dgm:t>
        <a:bodyPr/>
        <a:lstStyle/>
        <a:p>
          <a:endParaRPr lang="es-ES_tradnl" altLang="es-AR" b="1" dirty="0"/>
        </a:p>
      </dgm:t>
    </dgm:pt>
    <dgm:pt modelId="{ED540D77-8400-423A-8249-56E5458085AC}" type="parTrans" cxnId="{D3F2CE47-800B-451F-A2BD-AB8542A7A167}">
      <dgm:prSet/>
      <dgm:spPr/>
      <dgm:t>
        <a:bodyPr/>
        <a:lstStyle/>
        <a:p>
          <a:endParaRPr lang="es-AR"/>
        </a:p>
      </dgm:t>
    </dgm:pt>
    <dgm:pt modelId="{FCC0077F-BCDA-465A-82B6-1153082AE64D}" type="sibTrans" cxnId="{D3F2CE47-800B-451F-A2BD-AB8542A7A167}">
      <dgm:prSet/>
      <dgm:spPr/>
      <dgm:t>
        <a:bodyPr/>
        <a:lstStyle/>
        <a:p>
          <a:endParaRPr lang="es-AR"/>
        </a:p>
      </dgm:t>
    </dgm:pt>
    <dgm:pt modelId="{2BFBB406-E29E-42FF-AE6B-6FB7ACDFB391}">
      <dgm:prSet/>
      <dgm:spPr/>
      <dgm:t>
        <a:bodyPr/>
        <a:lstStyle/>
        <a:p>
          <a:r>
            <a:rPr lang="es-ES_tradnl" altLang="es-AR" dirty="0"/>
            <a:t>Cuales son las diferencias?</a:t>
          </a:r>
        </a:p>
      </dgm:t>
    </dgm:pt>
    <dgm:pt modelId="{13A9AF81-AD57-4614-8250-63B9DA9F759F}" type="parTrans" cxnId="{17925C72-1391-4FDF-9988-009AFDC3DC09}">
      <dgm:prSet/>
      <dgm:spPr/>
      <dgm:t>
        <a:bodyPr/>
        <a:lstStyle/>
        <a:p>
          <a:endParaRPr lang="es-AR"/>
        </a:p>
      </dgm:t>
    </dgm:pt>
    <dgm:pt modelId="{61DB8ED8-13C7-4B46-9A08-76CF25382BF3}" type="sibTrans" cxnId="{17925C72-1391-4FDF-9988-009AFDC3DC09}">
      <dgm:prSet/>
      <dgm:spPr/>
      <dgm:t>
        <a:bodyPr/>
        <a:lstStyle/>
        <a:p>
          <a:endParaRPr lang="es-AR"/>
        </a:p>
      </dgm:t>
    </dgm:pt>
    <dgm:pt modelId="{6E644075-7558-4CC5-92EF-2F4E13591877}">
      <dgm:prSet/>
      <dgm:spPr/>
      <dgm:t>
        <a:bodyPr/>
        <a:lstStyle/>
        <a:p>
          <a:endParaRPr lang="es-ES_tradnl" altLang="es-AR" dirty="0"/>
        </a:p>
      </dgm:t>
    </dgm:pt>
    <dgm:pt modelId="{66128E12-9FC1-4215-A037-5E628576F5AC}" type="parTrans" cxnId="{947F5B86-D89E-4A30-B8FC-674156430074}">
      <dgm:prSet/>
      <dgm:spPr/>
      <dgm:t>
        <a:bodyPr/>
        <a:lstStyle/>
        <a:p>
          <a:endParaRPr lang="es-AR"/>
        </a:p>
      </dgm:t>
    </dgm:pt>
    <dgm:pt modelId="{866FAA8E-2F0F-44E7-BD9E-B5AA607C767F}" type="sibTrans" cxnId="{947F5B86-D89E-4A30-B8FC-674156430074}">
      <dgm:prSet/>
      <dgm:spPr/>
      <dgm:t>
        <a:bodyPr/>
        <a:lstStyle/>
        <a:p>
          <a:endParaRPr lang="es-AR"/>
        </a:p>
      </dgm:t>
    </dgm:pt>
    <dgm:pt modelId="{7E0225F9-48A1-42D4-A0F7-438AEA9BF656}">
      <dgm:prSet/>
      <dgm:spPr/>
      <dgm:t>
        <a:bodyPr/>
        <a:lstStyle/>
        <a:p>
          <a:r>
            <a:rPr lang="es-ES_tradnl" altLang="es-AR" dirty="0"/>
            <a:t>Cuales las ventajas y desventajas?</a:t>
          </a:r>
          <a:endParaRPr lang="es-ES" altLang="es-AR" dirty="0"/>
        </a:p>
      </dgm:t>
    </dgm:pt>
    <dgm:pt modelId="{5DE65951-9DC1-4967-B424-9A923B41AC4F}" type="parTrans" cxnId="{E20089FD-D104-4116-AC59-90C53DF083D2}">
      <dgm:prSet/>
      <dgm:spPr/>
      <dgm:t>
        <a:bodyPr/>
        <a:lstStyle/>
        <a:p>
          <a:endParaRPr lang="es-AR"/>
        </a:p>
      </dgm:t>
    </dgm:pt>
    <dgm:pt modelId="{EF69E9D7-2FDA-455D-A8BD-112297E564DF}" type="sibTrans" cxnId="{E20089FD-D104-4116-AC59-90C53DF083D2}">
      <dgm:prSet/>
      <dgm:spPr/>
      <dgm:t>
        <a:bodyPr/>
        <a:lstStyle/>
        <a:p>
          <a:endParaRPr lang="es-AR"/>
        </a:p>
      </dgm:t>
    </dgm:pt>
    <dgm:pt modelId="{9DF978D8-9FE7-487A-99A4-5435175AB9E3}" type="pres">
      <dgm:prSet presAssocID="{2B5456C3-FB50-45D2-9EFD-2518ED306037}" presName="linear" presStyleCnt="0">
        <dgm:presLayoutVars>
          <dgm:animLvl val="lvl"/>
          <dgm:resizeHandles val="exact"/>
        </dgm:presLayoutVars>
      </dgm:prSet>
      <dgm:spPr/>
    </dgm:pt>
    <dgm:pt modelId="{DC3B0D27-DC6A-4A64-8D32-D642E5BE644E}" type="pres">
      <dgm:prSet presAssocID="{2BAA8DCC-C238-483B-95FC-987E77E9D85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19BE6DA6-C498-4C20-8B35-783B35FA523D}" type="pres">
      <dgm:prSet presAssocID="{2BAA8DCC-C238-483B-95FC-987E77E9D85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7EF341C-BFD6-4559-B021-2D50BF5418D2}" srcId="{2BAA8DCC-C238-483B-95FC-987E77E9D85E}" destId="{87A5A6AE-1B4E-4CCE-A4F5-50AB75BE779A}" srcOrd="1" destOrd="0" parTransId="{8EAA7FBE-5F0B-4E08-8BBC-34E600774D8E}" sibTransId="{03A73F37-8153-4AEF-831F-7A12D6876A36}"/>
    <dgm:cxn modelId="{E4E0E21C-D563-4A4E-9384-318C6541F4E9}" type="presOf" srcId="{6E644075-7558-4CC5-92EF-2F4E13591877}" destId="{19BE6DA6-C498-4C20-8B35-783B35FA523D}" srcOrd="0" destOrd="5" presId="urn:microsoft.com/office/officeart/2005/8/layout/vList2"/>
    <dgm:cxn modelId="{9833462C-D8E1-4EF0-BF77-FF41B1A6C8BD}" type="presOf" srcId="{7E0225F9-48A1-42D4-A0F7-438AEA9BF656}" destId="{19BE6DA6-C498-4C20-8B35-783B35FA523D}" srcOrd="0" destOrd="6" presId="urn:microsoft.com/office/officeart/2005/8/layout/vList2"/>
    <dgm:cxn modelId="{6511FC3A-DB14-42AB-9223-FAFB086D57F2}" type="presOf" srcId="{87A5A6AE-1B4E-4CCE-A4F5-50AB75BE779A}" destId="{19BE6DA6-C498-4C20-8B35-783B35FA523D}" srcOrd="0" destOrd="1" presId="urn:microsoft.com/office/officeart/2005/8/layout/vList2"/>
    <dgm:cxn modelId="{B7724A61-2C5A-48DC-9926-243C95EE5D0D}" type="presOf" srcId="{2BFBB406-E29E-42FF-AE6B-6FB7ACDFB391}" destId="{19BE6DA6-C498-4C20-8B35-783B35FA523D}" srcOrd="0" destOrd="4" presId="urn:microsoft.com/office/officeart/2005/8/layout/vList2"/>
    <dgm:cxn modelId="{D3F2CE47-800B-451F-A2BD-AB8542A7A167}" srcId="{2BAA8DCC-C238-483B-95FC-987E77E9D85E}" destId="{A48EF7C2-0182-4681-86B2-74600E0733F4}" srcOrd="3" destOrd="0" parTransId="{ED540D77-8400-423A-8249-56E5458085AC}" sibTransId="{FCC0077F-BCDA-465A-82B6-1153082AE64D}"/>
    <dgm:cxn modelId="{396A654A-E754-4C53-9C80-09BB43912886}" type="presOf" srcId="{95D352E9-29C0-4E77-8529-08EA5B29E164}" destId="{19BE6DA6-C498-4C20-8B35-783B35FA523D}" srcOrd="0" destOrd="0" presId="urn:microsoft.com/office/officeart/2005/8/layout/vList2"/>
    <dgm:cxn modelId="{17925C72-1391-4FDF-9988-009AFDC3DC09}" srcId="{A48EF7C2-0182-4681-86B2-74600E0733F4}" destId="{2BFBB406-E29E-42FF-AE6B-6FB7ACDFB391}" srcOrd="0" destOrd="0" parTransId="{13A9AF81-AD57-4614-8250-63B9DA9F759F}" sibTransId="{61DB8ED8-13C7-4B46-9A08-76CF25382BF3}"/>
    <dgm:cxn modelId="{5B1F7273-C02B-4809-9FB5-D247C1ED8310}" type="presOf" srcId="{A48EF7C2-0182-4681-86B2-74600E0733F4}" destId="{19BE6DA6-C498-4C20-8B35-783B35FA523D}" srcOrd="0" destOrd="3" presId="urn:microsoft.com/office/officeart/2005/8/layout/vList2"/>
    <dgm:cxn modelId="{947F5B86-D89E-4A30-B8FC-674156430074}" srcId="{2BAA8DCC-C238-483B-95FC-987E77E9D85E}" destId="{6E644075-7558-4CC5-92EF-2F4E13591877}" srcOrd="4" destOrd="0" parTransId="{66128E12-9FC1-4215-A037-5E628576F5AC}" sibTransId="{866FAA8E-2F0F-44E7-BD9E-B5AA607C767F}"/>
    <dgm:cxn modelId="{33964B95-F45C-4137-B636-AA5076DA83B9}" type="presOf" srcId="{2BAA8DCC-C238-483B-95FC-987E77E9D85E}" destId="{DC3B0D27-DC6A-4A64-8D32-D642E5BE644E}" srcOrd="0" destOrd="0" presId="urn:microsoft.com/office/officeart/2005/8/layout/vList2"/>
    <dgm:cxn modelId="{F52BE19B-6BA1-48C3-B867-224AA4351CB8}" srcId="{2BAA8DCC-C238-483B-95FC-987E77E9D85E}" destId="{353369CC-AD47-4A58-ACF9-11A179A556FE}" srcOrd="2" destOrd="0" parTransId="{E6E65303-25B9-4641-B02C-8678B7A712E5}" sibTransId="{F1D8B3D3-F990-48D3-AFDC-111F3B4790D8}"/>
    <dgm:cxn modelId="{422059B8-F1EF-4DC8-A132-F015EB40A318}" srcId="{2B5456C3-FB50-45D2-9EFD-2518ED306037}" destId="{2BAA8DCC-C238-483B-95FC-987E77E9D85E}" srcOrd="0" destOrd="0" parTransId="{2F11A61A-5A13-4B57-9AA5-99886797A957}" sibTransId="{EB698F5B-84E1-46A1-9484-4F2DCA748640}"/>
    <dgm:cxn modelId="{DB619DB8-CE31-470E-A244-BEDB68177078}" type="presOf" srcId="{353369CC-AD47-4A58-ACF9-11A179A556FE}" destId="{19BE6DA6-C498-4C20-8B35-783B35FA523D}" srcOrd="0" destOrd="2" presId="urn:microsoft.com/office/officeart/2005/8/layout/vList2"/>
    <dgm:cxn modelId="{E03145CC-CC25-4445-98B9-4272B881A9D0}" type="presOf" srcId="{2B5456C3-FB50-45D2-9EFD-2518ED306037}" destId="{9DF978D8-9FE7-487A-99A4-5435175AB9E3}" srcOrd="0" destOrd="0" presId="urn:microsoft.com/office/officeart/2005/8/layout/vList2"/>
    <dgm:cxn modelId="{DE3A01CE-C741-4AAA-9DBC-25672BAEF8BA}" srcId="{2BAA8DCC-C238-483B-95FC-987E77E9D85E}" destId="{95D352E9-29C0-4E77-8529-08EA5B29E164}" srcOrd="0" destOrd="0" parTransId="{3AB8F471-0083-4D1E-8920-646FB5C0F1CF}" sibTransId="{0DD34788-CE40-4E80-8C3B-2DB76290D924}"/>
    <dgm:cxn modelId="{E20089FD-D104-4116-AC59-90C53DF083D2}" srcId="{6E644075-7558-4CC5-92EF-2F4E13591877}" destId="{7E0225F9-48A1-42D4-A0F7-438AEA9BF656}" srcOrd="0" destOrd="0" parTransId="{5DE65951-9DC1-4967-B424-9A923B41AC4F}" sibTransId="{EF69E9D7-2FDA-455D-A8BD-112297E564DF}"/>
    <dgm:cxn modelId="{C1F3F6B1-2562-478F-AA23-CB4D7A52173C}" type="presParOf" srcId="{9DF978D8-9FE7-487A-99A4-5435175AB9E3}" destId="{DC3B0D27-DC6A-4A64-8D32-D642E5BE644E}" srcOrd="0" destOrd="0" presId="urn:microsoft.com/office/officeart/2005/8/layout/vList2"/>
    <dgm:cxn modelId="{77C96FD3-0EEC-42E2-911A-708FFA3AB93B}" type="presParOf" srcId="{9DF978D8-9FE7-487A-99A4-5435175AB9E3}" destId="{19BE6DA6-C498-4C20-8B35-783B35FA523D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83E02ACA-3DE6-46BE-BF3E-3AAF41B59B39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BE584DC8-E076-42FE-B884-4D5029934330}">
      <dgm:prSet phldrT="[Texto]"/>
      <dgm:spPr/>
      <dgm:t>
        <a:bodyPr/>
        <a:lstStyle/>
        <a:p>
          <a:r>
            <a:rPr lang="es-AR" altLang="es-AR" b="1"/>
            <a:t>Eliminar</a:t>
          </a:r>
          <a:endParaRPr lang="es-AR"/>
        </a:p>
      </dgm:t>
    </dgm:pt>
    <dgm:pt modelId="{44805590-F618-4928-81E4-7CCBB0A92338}" type="parTrans" cxnId="{D99926E0-CC21-4452-8130-7E4FF37BE750}">
      <dgm:prSet/>
      <dgm:spPr/>
      <dgm:t>
        <a:bodyPr/>
        <a:lstStyle/>
        <a:p>
          <a:endParaRPr lang="es-AR"/>
        </a:p>
      </dgm:t>
    </dgm:pt>
    <dgm:pt modelId="{C8E7D640-E2B9-4D83-91C9-7FBA4C575151}" type="sibTrans" cxnId="{D99926E0-CC21-4452-8130-7E4FF37BE750}">
      <dgm:prSet/>
      <dgm:spPr/>
      <dgm:t>
        <a:bodyPr/>
        <a:lstStyle/>
        <a:p>
          <a:endParaRPr lang="es-AR"/>
        </a:p>
      </dgm:t>
    </dgm:pt>
    <dgm:pt modelId="{243ED62A-3DF7-4C65-ADD1-E3A700E0EFF4}">
      <dgm:prSet/>
      <dgm:spPr/>
      <dgm:t>
        <a:bodyPr/>
        <a:lstStyle/>
        <a:p>
          <a:r>
            <a:rPr lang="en-US" altLang="es-AR" dirty="0" err="1"/>
            <a:t>Cualquier</a:t>
          </a:r>
          <a:r>
            <a:rPr lang="en-US" altLang="es-AR" dirty="0"/>
            <a:t> </a:t>
          </a:r>
          <a:r>
            <a:rPr lang="en-US" altLang="es-AR" dirty="0" err="1"/>
            <a:t>estrategia</a:t>
          </a:r>
          <a:r>
            <a:rPr lang="en-US" altLang="es-AR" dirty="0"/>
            <a:t> de </a:t>
          </a:r>
          <a:r>
            <a:rPr lang="en-US" altLang="es-AR" dirty="0" err="1"/>
            <a:t>eliminación</a:t>
          </a:r>
          <a:r>
            <a:rPr lang="en-US" altLang="es-AR" dirty="0"/>
            <a:t> de </a:t>
          </a:r>
          <a:r>
            <a:rPr lang="en-US" altLang="es-AR" dirty="0" err="1"/>
            <a:t>registros</a:t>
          </a:r>
          <a:r>
            <a:rPr lang="en-US" altLang="es-AR" dirty="0"/>
            <a:t> debe </a:t>
          </a:r>
          <a:r>
            <a:rPr lang="en-US" altLang="es-AR" dirty="0" err="1"/>
            <a:t>proveer</a:t>
          </a:r>
          <a:r>
            <a:rPr lang="en-US" altLang="es-AR" dirty="0"/>
            <a:t> </a:t>
          </a:r>
          <a:r>
            <a:rPr lang="en-US" altLang="es-AR" dirty="0" err="1"/>
            <a:t>alguna</a:t>
          </a:r>
          <a:r>
            <a:rPr lang="en-US" altLang="es-AR" dirty="0"/>
            <a:t> forma para </a:t>
          </a:r>
          <a:r>
            <a:rPr lang="en-US" altLang="es-AR" dirty="0" err="1"/>
            <a:t>reconocerlos</a:t>
          </a:r>
          <a:r>
            <a:rPr lang="en-US" altLang="es-AR" dirty="0"/>
            <a:t> una </a:t>
          </a:r>
          <a:r>
            <a:rPr lang="en-US" altLang="es-AR" dirty="0" err="1"/>
            <a:t>vez</a:t>
          </a:r>
          <a:r>
            <a:rPr lang="en-US" altLang="es-AR" dirty="0"/>
            <a:t> </a:t>
          </a:r>
          <a:r>
            <a:rPr lang="en-US" altLang="es-AR" dirty="0" err="1"/>
            <a:t>eliminados</a:t>
          </a:r>
          <a:r>
            <a:rPr lang="en-US" altLang="es-AR" dirty="0"/>
            <a:t> (</a:t>
          </a:r>
          <a:r>
            <a:rPr lang="en-US" altLang="es-AR" b="1" dirty="0" err="1"/>
            <a:t>ejemplo</a:t>
          </a:r>
          <a:r>
            <a:rPr lang="en-US" altLang="es-AR" b="1" dirty="0"/>
            <a:t>:</a:t>
          </a:r>
          <a:r>
            <a:rPr lang="en-US" altLang="es-AR" dirty="0"/>
            <a:t> </a:t>
          </a:r>
          <a:r>
            <a:rPr lang="en-US" altLang="es-AR" b="1" dirty="0" err="1"/>
            <a:t>colocar</a:t>
          </a:r>
          <a:r>
            <a:rPr lang="en-US" altLang="es-AR" b="1" dirty="0"/>
            <a:t> una </a:t>
          </a:r>
          <a:r>
            <a:rPr lang="en-US" altLang="es-AR" b="1" dirty="0" err="1"/>
            <a:t>marca</a:t>
          </a:r>
          <a:r>
            <a:rPr lang="en-US" altLang="es-AR" b="1" dirty="0"/>
            <a:t> especial </a:t>
          </a:r>
          <a:r>
            <a:rPr lang="en-US" altLang="es-AR" b="1" dirty="0" err="1"/>
            <a:t>en</a:t>
          </a:r>
          <a:r>
            <a:rPr lang="en-US" altLang="es-AR" b="1" dirty="0"/>
            <a:t> el reg. </a:t>
          </a:r>
          <a:r>
            <a:rPr lang="en-US" altLang="es-AR" b="1" dirty="0" err="1"/>
            <a:t>eliminado</a:t>
          </a:r>
          <a:r>
            <a:rPr lang="en-US" altLang="es-AR" dirty="0"/>
            <a:t>).</a:t>
          </a:r>
        </a:p>
      </dgm:t>
    </dgm:pt>
    <dgm:pt modelId="{8EE45D63-F704-4D61-9BE8-A5D4A63F037A}" type="parTrans" cxnId="{96DD2FFE-8030-4BF7-8D36-CCBBAE6FCD86}">
      <dgm:prSet/>
      <dgm:spPr/>
      <dgm:t>
        <a:bodyPr/>
        <a:lstStyle/>
        <a:p>
          <a:endParaRPr lang="es-AR"/>
        </a:p>
      </dgm:t>
    </dgm:pt>
    <dgm:pt modelId="{914861BD-74D5-41EC-BA73-458EED1C3D0F}" type="sibTrans" cxnId="{96DD2FFE-8030-4BF7-8D36-CCBBAE6FCD86}">
      <dgm:prSet/>
      <dgm:spPr/>
      <dgm:t>
        <a:bodyPr/>
        <a:lstStyle/>
        <a:p>
          <a:endParaRPr lang="es-AR"/>
        </a:p>
      </dgm:t>
    </dgm:pt>
    <dgm:pt modelId="{68D3851B-693E-4450-8B02-99D05E851985}">
      <dgm:prSet/>
      <dgm:spPr/>
      <dgm:t>
        <a:bodyPr/>
        <a:lstStyle/>
        <a:p>
          <a:r>
            <a:rPr lang="en-US" altLang="es-AR" b="1" dirty="0">
              <a:solidFill>
                <a:srgbClr val="C00000"/>
              </a:solidFill>
            </a:rPr>
            <a:t>Con </a:t>
          </a:r>
          <a:r>
            <a:rPr lang="en-US" altLang="es-AR" b="1" dirty="0" err="1">
              <a:solidFill>
                <a:srgbClr val="C00000"/>
              </a:solidFill>
            </a:rPr>
            <a:t>este</a:t>
          </a:r>
          <a:r>
            <a:rPr lang="en-US" altLang="es-AR" b="1" dirty="0">
              <a:solidFill>
                <a:srgbClr val="C00000"/>
              </a:solidFill>
            </a:rPr>
            <a:t> </a:t>
          </a:r>
          <a:r>
            <a:rPr lang="en-US" altLang="es-AR" b="1" dirty="0" err="1">
              <a:solidFill>
                <a:srgbClr val="C00000"/>
              </a:solidFill>
            </a:rPr>
            <a:t>criterio</a:t>
          </a:r>
          <a:r>
            <a:rPr lang="en-US" altLang="es-AR" b="1" dirty="0">
              <a:solidFill>
                <a:srgbClr val="C00000"/>
              </a:solidFill>
            </a:rPr>
            <a:t> se </a:t>
          </a:r>
          <a:r>
            <a:rPr lang="en-US" altLang="es-AR" b="1" dirty="0" err="1">
              <a:solidFill>
                <a:srgbClr val="C00000"/>
              </a:solidFill>
            </a:rPr>
            <a:t>puede</a:t>
          </a:r>
          <a:r>
            <a:rPr lang="en-US" altLang="es-AR" b="1" dirty="0">
              <a:solidFill>
                <a:srgbClr val="C00000"/>
              </a:solidFill>
            </a:rPr>
            <a:t> </a:t>
          </a:r>
          <a:r>
            <a:rPr lang="en-US" altLang="es-AR" b="1" dirty="0" err="1">
              <a:solidFill>
                <a:srgbClr val="C00000"/>
              </a:solidFill>
            </a:rPr>
            <a:t>anular</a:t>
          </a:r>
          <a:r>
            <a:rPr lang="en-US" altLang="es-AR" b="1" dirty="0">
              <a:solidFill>
                <a:srgbClr val="C00000"/>
              </a:solidFill>
            </a:rPr>
            <a:t> la </a:t>
          </a:r>
          <a:r>
            <a:rPr lang="en-US" altLang="es-AR" b="1" dirty="0" err="1">
              <a:solidFill>
                <a:srgbClr val="C00000"/>
              </a:solidFill>
            </a:rPr>
            <a:t>eliminación</a:t>
          </a:r>
          <a:r>
            <a:rPr lang="en-US" altLang="es-AR" b="1" dirty="0">
              <a:solidFill>
                <a:srgbClr val="C00000"/>
              </a:solidFill>
            </a:rPr>
            <a:t> </a:t>
          </a:r>
          <a:r>
            <a:rPr lang="en-US" altLang="es-AR" b="1" dirty="0" err="1">
              <a:solidFill>
                <a:srgbClr val="C00000"/>
              </a:solidFill>
            </a:rPr>
            <a:t>facilmente</a:t>
          </a:r>
          <a:r>
            <a:rPr lang="en-US" altLang="es-AR" b="1" dirty="0">
              <a:solidFill>
                <a:srgbClr val="C00000"/>
              </a:solidFill>
            </a:rPr>
            <a:t>.</a:t>
          </a:r>
        </a:p>
      </dgm:t>
    </dgm:pt>
    <dgm:pt modelId="{F397E6F9-1D49-471C-B443-8FBDA11620AF}" type="parTrans" cxnId="{1762F483-69DB-467F-B72D-1A158E337221}">
      <dgm:prSet/>
      <dgm:spPr/>
      <dgm:t>
        <a:bodyPr/>
        <a:lstStyle/>
        <a:p>
          <a:endParaRPr lang="es-AR"/>
        </a:p>
      </dgm:t>
    </dgm:pt>
    <dgm:pt modelId="{2900AF7D-AE8D-430F-8198-92B39A5E7E3C}" type="sibTrans" cxnId="{1762F483-69DB-467F-B72D-1A158E337221}">
      <dgm:prSet/>
      <dgm:spPr/>
      <dgm:t>
        <a:bodyPr/>
        <a:lstStyle/>
        <a:p>
          <a:endParaRPr lang="es-AR"/>
        </a:p>
      </dgm:t>
    </dgm:pt>
    <dgm:pt modelId="{140F3CEF-A025-4C37-9435-6A669482A69B}">
      <dgm:prSet/>
      <dgm:spPr/>
      <dgm:t>
        <a:bodyPr/>
        <a:lstStyle/>
        <a:p>
          <a:r>
            <a:rPr lang="en-US" altLang="es-AR" b="1" dirty="0" err="1">
              <a:solidFill>
                <a:srgbClr val="00B050"/>
              </a:solidFill>
            </a:rPr>
            <a:t>Cómo</a:t>
          </a:r>
          <a:r>
            <a:rPr lang="en-US" altLang="es-AR" b="1" dirty="0">
              <a:solidFill>
                <a:srgbClr val="00B050"/>
              </a:solidFill>
            </a:rPr>
            <a:t> </a:t>
          </a:r>
          <a:r>
            <a:rPr lang="en-US" altLang="es-AR" b="1" dirty="0" err="1">
              <a:solidFill>
                <a:srgbClr val="00B050"/>
              </a:solidFill>
            </a:rPr>
            <a:t>reutilizar</a:t>
          </a:r>
          <a:r>
            <a:rPr lang="en-US" altLang="es-AR" b="1" dirty="0">
              <a:solidFill>
                <a:srgbClr val="00B050"/>
              </a:solidFill>
            </a:rPr>
            <a:t> el </a:t>
          </a:r>
          <a:r>
            <a:rPr lang="en-US" altLang="es-AR" b="1" dirty="0" err="1">
              <a:solidFill>
                <a:srgbClr val="00B050"/>
              </a:solidFill>
            </a:rPr>
            <a:t>espacio</a:t>
          </a:r>
          <a:r>
            <a:rPr lang="en-US" altLang="es-AR" b="1" dirty="0">
              <a:solidFill>
                <a:srgbClr val="00B050"/>
              </a:solidFill>
            </a:rPr>
            <a:t> de </a:t>
          </a:r>
          <a:r>
            <a:rPr lang="en-US" altLang="es-AR" b="1" dirty="0" err="1">
              <a:solidFill>
                <a:srgbClr val="00B050"/>
              </a:solidFill>
            </a:rPr>
            <a:t>registros</a:t>
          </a:r>
          <a:r>
            <a:rPr lang="en-US" altLang="es-AR" b="1" dirty="0">
              <a:solidFill>
                <a:srgbClr val="00B050"/>
              </a:solidFill>
            </a:rPr>
            <a:t> </a:t>
          </a:r>
          <a:r>
            <a:rPr lang="en-US" altLang="es-AR" b="1" dirty="0" err="1">
              <a:solidFill>
                <a:srgbClr val="00B050"/>
              </a:solidFill>
            </a:rPr>
            <a:t>eliminados</a:t>
          </a:r>
          <a:r>
            <a:rPr lang="en-US" altLang="es-AR" b="1" dirty="0">
              <a:solidFill>
                <a:srgbClr val="00B050"/>
              </a:solidFill>
            </a:rPr>
            <a:t> ?</a:t>
          </a:r>
        </a:p>
      </dgm:t>
    </dgm:pt>
    <dgm:pt modelId="{3568ED84-CCFA-48CF-9766-76B48301D51A}" type="parTrans" cxnId="{9EE9AB89-2B79-4CE2-A7DC-88F3D16D6283}">
      <dgm:prSet/>
      <dgm:spPr/>
      <dgm:t>
        <a:bodyPr/>
        <a:lstStyle/>
        <a:p>
          <a:endParaRPr lang="es-AR"/>
        </a:p>
      </dgm:t>
    </dgm:pt>
    <dgm:pt modelId="{9D419DAE-9BB1-43E0-8864-71773A01E9F6}" type="sibTrans" cxnId="{9EE9AB89-2B79-4CE2-A7DC-88F3D16D6283}">
      <dgm:prSet/>
      <dgm:spPr/>
      <dgm:t>
        <a:bodyPr/>
        <a:lstStyle/>
        <a:p>
          <a:endParaRPr lang="es-AR"/>
        </a:p>
      </dgm:t>
    </dgm:pt>
    <dgm:pt modelId="{58BEF01B-FF11-4F26-9B8A-5427CFF00A7F}">
      <dgm:prSet/>
      <dgm:spPr/>
      <dgm:t>
        <a:bodyPr/>
        <a:lstStyle/>
        <a:p>
          <a:r>
            <a:rPr lang="en-US" altLang="es-AR" dirty="0"/>
            <a:t>Los </a:t>
          </a:r>
          <a:r>
            <a:rPr lang="en-US" altLang="es-AR" dirty="0" err="1"/>
            <a:t>programas</a:t>
          </a:r>
          <a:r>
            <a:rPr lang="en-US" altLang="es-AR" dirty="0"/>
            <a:t> que </a:t>
          </a:r>
          <a:r>
            <a:rPr lang="en-US" altLang="es-AR" dirty="0" err="1"/>
            <a:t>usan</a:t>
          </a:r>
          <a:r>
            <a:rPr lang="en-US" altLang="es-AR" dirty="0"/>
            <a:t> </a:t>
          </a:r>
          <a:r>
            <a:rPr lang="en-US" altLang="es-AR" dirty="0" err="1"/>
            <a:t>archivos</a:t>
          </a:r>
          <a:r>
            <a:rPr lang="en-US" altLang="es-AR" dirty="0"/>
            <a:t> </a:t>
          </a:r>
          <a:r>
            <a:rPr lang="en-US" altLang="es-AR" dirty="0" err="1"/>
            <a:t>deben</a:t>
          </a:r>
          <a:r>
            <a:rPr lang="en-US" altLang="es-AR" dirty="0"/>
            <a:t> </a:t>
          </a:r>
          <a:r>
            <a:rPr lang="en-US" altLang="es-AR" dirty="0" err="1"/>
            <a:t>incluir</a:t>
          </a:r>
          <a:r>
            <a:rPr lang="en-US" altLang="es-AR" dirty="0"/>
            <a:t> </a:t>
          </a:r>
          <a:r>
            <a:rPr lang="en-US" altLang="es-AR" dirty="0" err="1"/>
            <a:t>cierta</a:t>
          </a:r>
          <a:r>
            <a:rPr lang="en-US" altLang="es-AR" dirty="0"/>
            <a:t> </a:t>
          </a:r>
          <a:r>
            <a:rPr lang="en-US" altLang="es-AR" dirty="0" err="1"/>
            <a:t>lógica</a:t>
          </a:r>
          <a:r>
            <a:rPr lang="en-US" altLang="es-AR" dirty="0"/>
            <a:t> para </a:t>
          </a:r>
          <a:r>
            <a:rPr lang="en-US" altLang="es-AR" dirty="0" err="1"/>
            <a:t>ignorar</a:t>
          </a:r>
          <a:r>
            <a:rPr lang="en-US" altLang="es-AR" dirty="0"/>
            <a:t> los </a:t>
          </a:r>
          <a:r>
            <a:rPr lang="en-US" altLang="es-AR" dirty="0" err="1"/>
            <a:t>registros</a:t>
          </a:r>
          <a:r>
            <a:rPr lang="en-US" altLang="es-AR" dirty="0"/>
            <a:t> </a:t>
          </a:r>
          <a:r>
            <a:rPr lang="en-US" altLang="es-AR" dirty="0" err="1"/>
            <a:t>eliminados</a:t>
          </a:r>
          <a:endParaRPr lang="en-US" altLang="es-AR" dirty="0"/>
        </a:p>
      </dgm:t>
    </dgm:pt>
    <dgm:pt modelId="{8130A60C-5711-4141-9758-4E8E17893F9A}" type="parTrans" cxnId="{3C73E172-3F07-4BF2-83FF-2947445A367C}">
      <dgm:prSet/>
      <dgm:spPr/>
      <dgm:t>
        <a:bodyPr/>
        <a:lstStyle/>
        <a:p>
          <a:endParaRPr lang="es-AR"/>
        </a:p>
      </dgm:t>
    </dgm:pt>
    <dgm:pt modelId="{6AF2590F-8047-474D-8D9B-A62780C252BE}" type="sibTrans" cxnId="{3C73E172-3F07-4BF2-83FF-2947445A367C}">
      <dgm:prSet/>
      <dgm:spPr/>
      <dgm:t>
        <a:bodyPr/>
        <a:lstStyle/>
        <a:p>
          <a:endParaRPr lang="es-AR"/>
        </a:p>
      </dgm:t>
    </dgm:pt>
    <dgm:pt modelId="{9E4F8C43-3DDF-401D-9E8E-24F1C510DF4F}" type="pres">
      <dgm:prSet presAssocID="{83E02ACA-3DE6-46BE-BF3E-3AAF41B59B39}" presName="linear" presStyleCnt="0">
        <dgm:presLayoutVars>
          <dgm:dir/>
          <dgm:animLvl val="lvl"/>
          <dgm:resizeHandles val="exact"/>
        </dgm:presLayoutVars>
      </dgm:prSet>
      <dgm:spPr/>
    </dgm:pt>
    <dgm:pt modelId="{9CF185BF-7418-469D-AF70-E9DFE2F2CB44}" type="pres">
      <dgm:prSet presAssocID="{BE584DC8-E076-42FE-B884-4D5029934330}" presName="parentLin" presStyleCnt="0"/>
      <dgm:spPr/>
    </dgm:pt>
    <dgm:pt modelId="{BE97FFE0-4440-4D2F-B8BE-1437627BF023}" type="pres">
      <dgm:prSet presAssocID="{BE584DC8-E076-42FE-B884-4D5029934330}" presName="parentLeftMargin" presStyleLbl="node1" presStyleIdx="0" presStyleCnt="1"/>
      <dgm:spPr/>
    </dgm:pt>
    <dgm:pt modelId="{0424CFE0-AF81-43DB-A212-F70FD3C5BF56}" type="pres">
      <dgm:prSet presAssocID="{BE584DC8-E076-42FE-B884-4D5029934330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E3552EF-995A-4B09-94AC-FA97E39AEA14}" type="pres">
      <dgm:prSet presAssocID="{BE584DC8-E076-42FE-B884-4D5029934330}" presName="negativeSpace" presStyleCnt="0"/>
      <dgm:spPr/>
    </dgm:pt>
    <dgm:pt modelId="{8AA28B65-A493-4239-8A5D-695293850FDD}" type="pres">
      <dgm:prSet presAssocID="{BE584DC8-E076-42FE-B884-4D5029934330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230CB40B-CB60-4A34-934D-3180A152B041}" type="presOf" srcId="{BE584DC8-E076-42FE-B884-4D5029934330}" destId="{BE97FFE0-4440-4D2F-B8BE-1437627BF023}" srcOrd="0" destOrd="0" presId="urn:microsoft.com/office/officeart/2005/8/layout/list1"/>
    <dgm:cxn modelId="{87C49C24-F892-4FFE-A7F6-2DA723214F0D}" type="presOf" srcId="{140F3CEF-A025-4C37-9435-6A669482A69B}" destId="{8AA28B65-A493-4239-8A5D-695293850FDD}" srcOrd="0" destOrd="2" presId="urn:microsoft.com/office/officeart/2005/8/layout/list1"/>
    <dgm:cxn modelId="{19ECEF45-0B2D-4642-8234-84FA9116076A}" type="presOf" srcId="{BE584DC8-E076-42FE-B884-4D5029934330}" destId="{0424CFE0-AF81-43DB-A212-F70FD3C5BF56}" srcOrd="1" destOrd="0" presId="urn:microsoft.com/office/officeart/2005/8/layout/list1"/>
    <dgm:cxn modelId="{43DAD849-9FAE-4DAE-8B6E-26CBDB8A932C}" type="presOf" srcId="{243ED62A-3DF7-4C65-ADD1-E3A700E0EFF4}" destId="{8AA28B65-A493-4239-8A5D-695293850FDD}" srcOrd="0" destOrd="0" presId="urn:microsoft.com/office/officeart/2005/8/layout/list1"/>
    <dgm:cxn modelId="{316BC252-118B-45DA-9D99-EECBF9BA1161}" type="presOf" srcId="{58BEF01B-FF11-4F26-9B8A-5427CFF00A7F}" destId="{8AA28B65-A493-4239-8A5D-695293850FDD}" srcOrd="0" destOrd="3" presId="urn:microsoft.com/office/officeart/2005/8/layout/list1"/>
    <dgm:cxn modelId="{3C73E172-3F07-4BF2-83FF-2947445A367C}" srcId="{BE584DC8-E076-42FE-B884-4D5029934330}" destId="{58BEF01B-FF11-4F26-9B8A-5427CFF00A7F}" srcOrd="3" destOrd="0" parTransId="{8130A60C-5711-4141-9758-4E8E17893F9A}" sibTransId="{6AF2590F-8047-474D-8D9B-A62780C252BE}"/>
    <dgm:cxn modelId="{1762F483-69DB-467F-B72D-1A158E337221}" srcId="{BE584DC8-E076-42FE-B884-4D5029934330}" destId="{68D3851B-693E-4450-8B02-99D05E851985}" srcOrd="1" destOrd="0" parTransId="{F397E6F9-1D49-471C-B443-8FBDA11620AF}" sibTransId="{2900AF7D-AE8D-430F-8198-92B39A5E7E3C}"/>
    <dgm:cxn modelId="{9EE9AB89-2B79-4CE2-A7DC-88F3D16D6283}" srcId="{BE584DC8-E076-42FE-B884-4D5029934330}" destId="{140F3CEF-A025-4C37-9435-6A669482A69B}" srcOrd="2" destOrd="0" parTransId="{3568ED84-CCFA-48CF-9766-76B48301D51A}" sibTransId="{9D419DAE-9BB1-43E0-8864-71773A01E9F6}"/>
    <dgm:cxn modelId="{C477F2AF-E056-43A4-814A-2F6FCD6F733E}" type="presOf" srcId="{83E02ACA-3DE6-46BE-BF3E-3AAF41B59B39}" destId="{9E4F8C43-3DDF-401D-9E8E-24F1C510DF4F}" srcOrd="0" destOrd="0" presId="urn:microsoft.com/office/officeart/2005/8/layout/list1"/>
    <dgm:cxn modelId="{45FD3EDE-25DF-4E5D-B5E5-969E828744B2}" type="presOf" srcId="{68D3851B-693E-4450-8B02-99D05E851985}" destId="{8AA28B65-A493-4239-8A5D-695293850FDD}" srcOrd="0" destOrd="1" presId="urn:microsoft.com/office/officeart/2005/8/layout/list1"/>
    <dgm:cxn modelId="{D99926E0-CC21-4452-8130-7E4FF37BE750}" srcId="{83E02ACA-3DE6-46BE-BF3E-3AAF41B59B39}" destId="{BE584DC8-E076-42FE-B884-4D5029934330}" srcOrd="0" destOrd="0" parTransId="{44805590-F618-4928-81E4-7CCBB0A92338}" sibTransId="{C8E7D640-E2B9-4D83-91C9-7FBA4C575151}"/>
    <dgm:cxn modelId="{96DD2FFE-8030-4BF7-8D36-CCBBAE6FCD86}" srcId="{BE584DC8-E076-42FE-B884-4D5029934330}" destId="{243ED62A-3DF7-4C65-ADD1-E3A700E0EFF4}" srcOrd="0" destOrd="0" parTransId="{8EE45D63-F704-4D61-9BE8-A5D4A63F037A}" sibTransId="{914861BD-74D5-41EC-BA73-458EED1C3D0F}"/>
    <dgm:cxn modelId="{E70876B5-620F-4EC6-B090-C68290B9E759}" type="presParOf" srcId="{9E4F8C43-3DDF-401D-9E8E-24F1C510DF4F}" destId="{9CF185BF-7418-469D-AF70-E9DFE2F2CB44}" srcOrd="0" destOrd="0" presId="urn:microsoft.com/office/officeart/2005/8/layout/list1"/>
    <dgm:cxn modelId="{B1A91446-0F85-4D0E-9B4E-22B0969E1583}" type="presParOf" srcId="{9CF185BF-7418-469D-AF70-E9DFE2F2CB44}" destId="{BE97FFE0-4440-4D2F-B8BE-1437627BF023}" srcOrd="0" destOrd="0" presId="urn:microsoft.com/office/officeart/2005/8/layout/list1"/>
    <dgm:cxn modelId="{86113E12-F855-4878-966B-A8D93D01E647}" type="presParOf" srcId="{9CF185BF-7418-469D-AF70-E9DFE2F2CB44}" destId="{0424CFE0-AF81-43DB-A212-F70FD3C5BF56}" srcOrd="1" destOrd="0" presId="urn:microsoft.com/office/officeart/2005/8/layout/list1"/>
    <dgm:cxn modelId="{9653251C-627D-42ED-9C50-9F8DDD423EF8}" type="presParOf" srcId="{9E4F8C43-3DDF-401D-9E8E-24F1C510DF4F}" destId="{3E3552EF-995A-4B09-94AC-FA97E39AEA14}" srcOrd="1" destOrd="0" presId="urn:microsoft.com/office/officeart/2005/8/layout/list1"/>
    <dgm:cxn modelId="{A54317D3-A3B5-4DBC-A182-6D31E4616700}" type="presParOf" srcId="{9E4F8C43-3DDF-401D-9E8E-24F1C510DF4F}" destId="{8AA28B65-A493-4239-8A5D-695293850FDD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683C369B-7741-494B-8BF9-5B6D3BE53BC9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D2B46D67-67F0-45C1-90D3-802CDE79351B}">
      <dgm:prSet phldrT="[Texto]"/>
      <dgm:spPr/>
      <dgm:t>
        <a:bodyPr/>
        <a:lstStyle/>
        <a:p>
          <a:r>
            <a:rPr lang="en-US" altLang="es-AR" b="1"/>
            <a:t>Compactaci</a:t>
          </a:r>
          <a:r>
            <a:rPr lang="es-AR" altLang="es-AR" b="1"/>
            <a:t>ón</a:t>
          </a:r>
          <a:endParaRPr lang="es-AR" dirty="0"/>
        </a:p>
      </dgm:t>
    </dgm:pt>
    <dgm:pt modelId="{C4E4DFF5-A9A2-47B6-B0E2-3829A2C66BAE}" type="parTrans" cxnId="{DD2F7E36-D4A2-4E16-91E9-EDA9FBED4D57}">
      <dgm:prSet/>
      <dgm:spPr/>
      <dgm:t>
        <a:bodyPr/>
        <a:lstStyle/>
        <a:p>
          <a:endParaRPr lang="es-AR"/>
        </a:p>
      </dgm:t>
    </dgm:pt>
    <dgm:pt modelId="{D9A55943-EA43-4E1E-BC04-D35B7D23732E}" type="sibTrans" cxnId="{DD2F7E36-D4A2-4E16-91E9-EDA9FBED4D57}">
      <dgm:prSet/>
      <dgm:spPr/>
      <dgm:t>
        <a:bodyPr/>
        <a:lstStyle/>
        <a:p>
          <a:endParaRPr lang="es-AR"/>
        </a:p>
      </dgm:t>
    </dgm:pt>
    <dgm:pt modelId="{121628DC-5BF2-40AC-BED9-4E0969650DCD}">
      <dgm:prSet/>
      <dgm:spPr/>
      <dgm:t>
        <a:bodyPr/>
        <a:lstStyle/>
        <a:p>
          <a:r>
            <a:rPr lang="es-AR" altLang="es-AR" dirty="0"/>
            <a:t>Frecuencia </a:t>
          </a:r>
        </a:p>
      </dgm:t>
    </dgm:pt>
    <dgm:pt modelId="{ABD98CCD-FCE2-41D6-814E-0FE204370CE9}" type="parTrans" cxnId="{3A6ACBCD-7057-4F03-98EA-D35B3C429F80}">
      <dgm:prSet/>
      <dgm:spPr/>
      <dgm:t>
        <a:bodyPr/>
        <a:lstStyle/>
        <a:p>
          <a:endParaRPr lang="es-AR"/>
        </a:p>
      </dgm:t>
    </dgm:pt>
    <dgm:pt modelId="{3B6ED1E4-F5FC-407B-B7F3-D7B8E1DCBC22}" type="sibTrans" cxnId="{3A6ACBCD-7057-4F03-98EA-D35B3C429F80}">
      <dgm:prSet/>
      <dgm:spPr/>
      <dgm:t>
        <a:bodyPr/>
        <a:lstStyle/>
        <a:p>
          <a:endParaRPr lang="es-AR"/>
        </a:p>
      </dgm:t>
    </dgm:pt>
    <dgm:pt modelId="{C99C6B63-8092-4766-A72F-97C73119C5D5}">
      <dgm:prSet/>
      <dgm:spPr/>
      <dgm:t>
        <a:bodyPr/>
        <a:lstStyle/>
        <a:p>
          <a:r>
            <a:rPr lang="es-AR" altLang="es-AR" dirty="0"/>
            <a:t>Tiempo (depende del dominio de aplicación)</a:t>
          </a:r>
        </a:p>
      </dgm:t>
    </dgm:pt>
    <dgm:pt modelId="{F4BF0D0D-ABF6-4CA6-8C5F-D2933D9BBBBB}" type="parTrans" cxnId="{6517BE18-8578-46AA-825A-07B30289B42F}">
      <dgm:prSet/>
      <dgm:spPr/>
      <dgm:t>
        <a:bodyPr/>
        <a:lstStyle/>
        <a:p>
          <a:endParaRPr lang="es-AR"/>
        </a:p>
      </dgm:t>
    </dgm:pt>
    <dgm:pt modelId="{52BC1015-7950-4560-A16D-C7A206EE0F02}" type="sibTrans" cxnId="{6517BE18-8578-46AA-825A-07B30289B42F}">
      <dgm:prSet/>
      <dgm:spPr/>
      <dgm:t>
        <a:bodyPr/>
        <a:lstStyle/>
        <a:p>
          <a:endParaRPr lang="es-AR"/>
        </a:p>
      </dgm:t>
    </dgm:pt>
    <dgm:pt modelId="{712FF953-389C-439C-988A-22E4C3CA3BA3}">
      <dgm:prSet/>
      <dgm:spPr/>
      <dgm:t>
        <a:bodyPr/>
        <a:lstStyle/>
        <a:p>
          <a:r>
            <a:rPr lang="es-AR" altLang="es-AR" dirty="0"/>
            <a:t>Ante la necesidad de espacio</a:t>
          </a:r>
        </a:p>
      </dgm:t>
    </dgm:pt>
    <dgm:pt modelId="{BBF5C963-8599-4507-BD8F-04768E1AD01A}" type="parTrans" cxnId="{28D51D6B-76D1-47B5-8FD6-12E92914443A}">
      <dgm:prSet/>
      <dgm:spPr/>
      <dgm:t>
        <a:bodyPr/>
        <a:lstStyle/>
        <a:p>
          <a:endParaRPr lang="es-AR"/>
        </a:p>
      </dgm:t>
    </dgm:pt>
    <dgm:pt modelId="{A0CBB9A8-AAD5-4F4F-B21F-F930F5ADCFBD}" type="sibTrans" cxnId="{28D51D6B-76D1-47B5-8FD6-12E92914443A}">
      <dgm:prSet/>
      <dgm:spPr/>
      <dgm:t>
        <a:bodyPr/>
        <a:lstStyle/>
        <a:p>
          <a:endParaRPr lang="es-AR"/>
        </a:p>
      </dgm:t>
    </dgm:pt>
    <dgm:pt modelId="{B1590966-C078-40B1-8731-38C273CDBBEE}">
      <dgm:prSet/>
      <dgm:spPr/>
      <dgm:t>
        <a:bodyPr/>
        <a:lstStyle/>
        <a:p>
          <a:r>
            <a:rPr lang="es-AR" altLang="es-AR" dirty="0"/>
            <a:t>Veremos el análisis de recuperación dinámica del almacenamiento </a:t>
          </a:r>
        </a:p>
      </dgm:t>
    </dgm:pt>
    <dgm:pt modelId="{AE0257CC-7C8E-4996-BD24-3F16992D86FA}" type="parTrans" cxnId="{25865BBE-8C39-4F36-8445-64DCF3E28523}">
      <dgm:prSet/>
      <dgm:spPr/>
      <dgm:t>
        <a:bodyPr/>
        <a:lstStyle/>
        <a:p>
          <a:endParaRPr lang="es-AR"/>
        </a:p>
      </dgm:t>
    </dgm:pt>
    <dgm:pt modelId="{440B2C9E-6EC2-43F0-989F-D2AA8C431D34}" type="sibTrans" cxnId="{25865BBE-8C39-4F36-8445-64DCF3E28523}">
      <dgm:prSet/>
      <dgm:spPr/>
      <dgm:t>
        <a:bodyPr/>
        <a:lstStyle/>
        <a:p>
          <a:endParaRPr lang="es-AR"/>
        </a:p>
      </dgm:t>
    </dgm:pt>
    <dgm:pt modelId="{EFD88A94-40A0-4984-9470-8B0A1B9DC103}">
      <dgm:prSet/>
      <dgm:spPr/>
      <dgm:t>
        <a:bodyPr/>
        <a:lstStyle/>
        <a:p>
          <a:r>
            <a:rPr lang="es-AR" altLang="es-AR" dirty="0"/>
            <a:t>Recuperar el espacio</a:t>
          </a:r>
          <a:endParaRPr lang="es-AR" altLang="es-AR" b="1" dirty="0"/>
        </a:p>
      </dgm:t>
    </dgm:pt>
    <dgm:pt modelId="{865DEF81-1355-4896-A080-5ED73CE8F762}" type="parTrans" cxnId="{00EC0F48-AB5A-496D-BC5C-534768A8E5C8}">
      <dgm:prSet/>
      <dgm:spPr/>
      <dgm:t>
        <a:bodyPr/>
        <a:lstStyle/>
        <a:p>
          <a:endParaRPr lang="es-ES"/>
        </a:p>
      </dgm:t>
    </dgm:pt>
    <dgm:pt modelId="{961B6C1C-C6C6-4052-A261-10F2420973AF}" type="sibTrans" cxnId="{00EC0F48-AB5A-496D-BC5C-534768A8E5C8}">
      <dgm:prSet/>
      <dgm:spPr/>
      <dgm:t>
        <a:bodyPr/>
        <a:lstStyle/>
        <a:p>
          <a:endParaRPr lang="es-ES"/>
        </a:p>
      </dgm:t>
    </dgm:pt>
    <dgm:pt modelId="{A05C2878-238E-435E-BC8F-5D77888C670A}">
      <dgm:prSet/>
      <dgm:spPr/>
      <dgm:t>
        <a:bodyPr/>
        <a:lstStyle/>
        <a:p>
          <a:r>
            <a:rPr lang="es-AR" altLang="es-AR" dirty="0"/>
            <a:t>La forma más simple es copiar todo en un nuevo archivo a excepción de los registros eliminados </a:t>
          </a:r>
          <a:r>
            <a:rPr lang="es-AR" altLang="es-AR" dirty="0">
              <a:sym typeface="Wingdings" panose="05000000000000000000" pitchFamily="2" charset="2"/>
            </a:rPr>
            <a:t> </a:t>
          </a:r>
          <a:r>
            <a:rPr lang="es-AR" altLang="es-AR" b="1" dirty="0">
              <a:sym typeface="Wingdings" panose="05000000000000000000" pitchFamily="2" charset="2"/>
            </a:rPr>
            <a:t>Baja Física</a:t>
          </a:r>
          <a:endParaRPr lang="es-AR" altLang="es-AR" b="1" dirty="0"/>
        </a:p>
      </dgm:t>
    </dgm:pt>
    <dgm:pt modelId="{B14832D4-A1F6-4769-A248-1133CC9C3BBE}" type="parTrans" cxnId="{DFB9C7ED-5B1D-4B49-8444-3DD80D813D5E}">
      <dgm:prSet/>
      <dgm:spPr/>
      <dgm:t>
        <a:bodyPr/>
        <a:lstStyle/>
        <a:p>
          <a:endParaRPr lang="es-ES"/>
        </a:p>
      </dgm:t>
    </dgm:pt>
    <dgm:pt modelId="{3C2EC1E4-A806-4586-B8A8-1EA03614013A}" type="sibTrans" cxnId="{DFB9C7ED-5B1D-4B49-8444-3DD80D813D5E}">
      <dgm:prSet/>
      <dgm:spPr/>
      <dgm:t>
        <a:bodyPr/>
        <a:lstStyle/>
        <a:p>
          <a:endParaRPr lang="es-ES"/>
        </a:p>
      </dgm:t>
    </dgm:pt>
    <dgm:pt modelId="{738E1234-895B-48A7-8D01-5EE1466C8339}" type="pres">
      <dgm:prSet presAssocID="{683C369B-7741-494B-8BF9-5B6D3BE53BC9}" presName="linear" presStyleCnt="0">
        <dgm:presLayoutVars>
          <dgm:dir/>
          <dgm:animLvl val="lvl"/>
          <dgm:resizeHandles val="exact"/>
        </dgm:presLayoutVars>
      </dgm:prSet>
      <dgm:spPr/>
    </dgm:pt>
    <dgm:pt modelId="{D5086589-0165-49DC-A168-255C56D1BF2A}" type="pres">
      <dgm:prSet presAssocID="{D2B46D67-67F0-45C1-90D3-802CDE79351B}" presName="parentLin" presStyleCnt="0"/>
      <dgm:spPr/>
    </dgm:pt>
    <dgm:pt modelId="{B61150E8-3F4E-44EF-B688-A92199B5FAF0}" type="pres">
      <dgm:prSet presAssocID="{D2B46D67-67F0-45C1-90D3-802CDE79351B}" presName="parentLeftMargin" presStyleLbl="node1" presStyleIdx="0" presStyleCnt="1"/>
      <dgm:spPr/>
    </dgm:pt>
    <dgm:pt modelId="{B557CBF4-70A5-40B6-87C7-03971F8B5A65}" type="pres">
      <dgm:prSet presAssocID="{D2B46D67-67F0-45C1-90D3-802CDE79351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9C0DAAB-4D2E-49B9-B586-7CFB5765659F}" type="pres">
      <dgm:prSet presAssocID="{D2B46D67-67F0-45C1-90D3-802CDE79351B}" presName="negativeSpace" presStyleCnt="0"/>
      <dgm:spPr/>
    </dgm:pt>
    <dgm:pt modelId="{3FF5146A-8965-482E-A968-99B5A2DE3260}" type="pres">
      <dgm:prSet presAssocID="{D2B46D67-67F0-45C1-90D3-802CDE79351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491DA300-1D99-48B6-8D93-BA07C11682A1}" type="presOf" srcId="{712FF953-389C-439C-988A-22E4C3CA3BA3}" destId="{3FF5146A-8965-482E-A968-99B5A2DE3260}" srcOrd="0" destOrd="4" presId="urn:microsoft.com/office/officeart/2005/8/layout/list1"/>
    <dgm:cxn modelId="{7F5F5804-A2E4-450E-BAFB-108951F80D03}" type="presOf" srcId="{D2B46D67-67F0-45C1-90D3-802CDE79351B}" destId="{B557CBF4-70A5-40B6-87C7-03971F8B5A65}" srcOrd="1" destOrd="0" presId="urn:microsoft.com/office/officeart/2005/8/layout/list1"/>
    <dgm:cxn modelId="{70924B0A-0EEC-4D86-AA38-7323C669E93D}" type="presOf" srcId="{121628DC-5BF2-40AC-BED9-4E0969650DCD}" destId="{3FF5146A-8965-482E-A968-99B5A2DE3260}" srcOrd="0" destOrd="2" presId="urn:microsoft.com/office/officeart/2005/8/layout/list1"/>
    <dgm:cxn modelId="{6517BE18-8578-46AA-825A-07B30289B42F}" srcId="{121628DC-5BF2-40AC-BED9-4E0969650DCD}" destId="{C99C6B63-8092-4766-A72F-97C73119C5D5}" srcOrd="0" destOrd="0" parTransId="{F4BF0D0D-ABF6-4CA6-8C5F-D2933D9BBBBB}" sibTransId="{52BC1015-7950-4560-A16D-C7A206EE0F02}"/>
    <dgm:cxn modelId="{E2002521-ECBF-4F54-ACE9-E0426FFF6C54}" type="presOf" srcId="{D2B46D67-67F0-45C1-90D3-802CDE79351B}" destId="{B61150E8-3F4E-44EF-B688-A92199B5FAF0}" srcOrd="0" destOrd="0" presId="urn:microsoft.com/office/officeart/2005/8/layout/list1"/>
    <dgm:cxn modelId="{DD2F7E36-D4A2-4E16-91E9-EDA9FBED4D57}" srcId="{683C369B-7741-494B-8BF9-5B6D3BE53BC9}" destId="{D2B46D67-67F0-45C1-90D3-802CDE79351B}" srcOrd="0" destOrd="0" parTransId="{C4E4DFF5-A9A2-47B6-B0E2-3829A2C66BAE}" sibTransId="{D9A55943-EA43-4E1E-BC04-D35B7D23732E}"/>
    <dgm:cxn modelId="{00EC0F48-AB5A-496D-BC5C-534768A8E5C8}" srcId="{D2B46D67-67F0-45C1-90D3-802CDE79351B}" destId="{EFD88A94-40A0-4984-9470-8B0A1B9DC103}" srcOrd="0" destOrd="0" parTransId="{865DEF81-1355-4896-A080-5ED73CE8F762}" sibTransId="{961B6C1C-C6C6-4052-A261-10F2420973AF}"/>
    <dgm:cxn modelId="{805C234A-157F-42B1-8D81-A742BC6C8C26}" type="presOf" srcId="{683C369B-7741-494B-8BF9-5B6D3BE53BC9}" destId="{738E1234-895B-48A7-8D01-5EE1466C8339}" srcOrd="0" destOrd="0" presId="urn:microsoft.com/office/officeart/2005/8/layout/list1"/>
    <dgm:cxn modelId="{28D51D6B-76D1-47B5-8FD6-12E92914443A}" srcId="{121628DC-5BF2-40AC-BED9-4E0969650DCD}" destId="{712FF953-389C-439C-988A-22E4C3CA3BA3}" srcOrd="1" destOrd="0" parTransId="{BBF5C963-8599-4507-BD8F-04768E1AD01A}" sibTransId="{A0CBB9A8-AAD5-4F4F-B21F-F930F5ADCFBD}"/>
    <dgm:cxn modelId="{B3C6DF6D-0C28-4610-95D3-8DB851467E6A}" type="presOf" srcId="{B1590966-C078-40B1-8731-38C273CDBBEE}" destId="{3FF5146A-8965-482E-A968-99B5A2DE3260}" srcOrd="0" destOrd="5" presId="urn:microsoft.com/office/officeart/2005/8/layout/list1"/>
    <dgm:cxn modelId="{BF784655-8789-4A19-BD6C-53FFC8D14A3E}" type="presOf" srcId="{C99C6B63-8092-4766-A72F-97C73119C5D5}" destId="{3FF5146A-8965-482E-A968-99B5A2DE3260}" srcOrd="0" destOrd="3" presId="urn:microsoft.com/office/officeart/2005/8/layout/list1"/>
    <dgm:cxn modelId="{80A8A576-DD93-4252-9D82-033B4EC39F76}" type="presOf" srcId="{A05C2878-238E-435E-BC8F-5D77888C670A}" destId="{3FF5146A-8965-482E-A968-99B5A2DE3260}" srcOrd="0" destOrd="1" presId="urn:microsoft.com/office/officeart/2005/8/layout/list1"/>
    <dgm:cxn modelId="{324A0C84-E8C7-45A0-AA6F-E5C51AA2A85A}" type="presOf" srcId="{EFD88A94-40A0-4984-9470-8B0A1B9DC103}" destId="{3FF5146A-8965-482E-A968-99B5A2DE3260}" srcOrd="0" destOrd="0" presId="urn:microsoft.com/office/officeart/2005/8/layout/list1"/>
    <dgm:cxn modelId="{25865BBE-8C39-4F36-8445-64DCF3E28523}" srcId="{D2B46D67-67F0-45C1-90D3-802CDE79351B}" destId="{B1590966-C078-40B1-8731-38C273CDBBEE}" srcOrd="3" destOrd="0" parTransId="{AE0257CC-7C8E-4996-BD24-3F16992D86FA}" sibTransId="{440B2C9E-6EC2-43F0-989F-D2AA8C431D34}"/>
    <dgm:cxn modelId="{3A6ACBCD-7057-4F03-98EA-D35B3C429F80}" srcId="{D2B46D67-67F0-45C1-90D3-802CDE79351B}" destId="{121628DC-5BF2-40AC-BED9-4E0969650DCD}" srcOrd="2" destOrd="0" parTransId="{ABD98CCD-FCE2-41D6-814E-0FE204370CE9}" sibTransId="{3B6ED1E4-F5FC-407B-B7F3-D7B8E1DCBC22}"/>
    <dgm:cxn modelId="{DFB9C7ED-5B1D-4B49-8444-3DD80D813D5E}" srcId="{D2B46D67-67F0-45C1-90D3-802CDE79351B}" destId="{A05C2878-238E-435E-BC8F-5D77888C670A}" srcOrd="1" destOrd="0" parTransId="{B14832D4-A1F6-4769-A248-1133CC9C3BBE}" sibTransId="{3C2EC1E4-A806-4586-B8A8-1EA03614013A}"/>
    <dgm:cxn modelId="{54CD485C-1D56-4137-A9C1-4DFFC0CE565A}" type="presParOf" srcId="{738E1234-895B-48A7-8D01-5EE1466C8339}" destId="{D5086589-0165-49DC-A168-255C56D1BF2A}" srcOrd="0" destOrd="0" presId="urn:microsoft.com/office/officeart/2005/8/layout/list1"/>
    <dgm:cxn modelId="{B844CC93-D6A0-4C60-B6CE-2DDA43A524EF}" type="presParOf" srcId="{D5086589-0165-49DC-A168-255C56D1BF2A}" destId="{B61150E8-3F4E-44EF-B688-A92199B5FAF0}" srcOrd="0" destOrd="0" presId="urn:microsoft.com/office/officeart/2005/8/layout/list1"/>
    <dgm:cxn modelId="{4175A10B-53B0-48C5-8559-F64C560A948F}" type="presParOf" srcId="{D5086589-0165-49DC-A168-255C56D1BF2A}" destId="{B557CBF4-70A5-40B6-87C7-03971F8B5A65}" srcOrd="1" destOrd="0" presId="urn:microsoft.com/office/officeart/2005/8/layout/list1"/>
    <dgm:cxn modelId="{CE03D7FC-0BD5-44FC-B01C-EBE2B444792C}" type="presParOf" srcId="{738E1234-895B-48A7-8D01-5EE1466C8339}" destId="{39C0DAAB-4D2E-49B9-B586-7CFB5765659F}" srcOrd="1" destOrd="0" presId="urn:microsoft.com/office/officeart/2005/8/layout/list1"/>
    <dgm:cxn modelId="{CC80BA9C-0728-4F6C-A867-A1E599EB6A12}" type="presParOf" srcId="{738E1234-895B-48A7-8D01-5EE1466C8339}" destId="{3FF5146A-8965-482E-A968-99B5A2DE3260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D49D7C3F-4FB6-4F3F-BC01-CB4F8855AF4B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F00DAE6-0C3B-43A2-B36B-D93D656175B7}">
      <dgm:prSet phldrT="[Texto]"/>
      <dgm:spPr/>
      <dgm:t>
        <a:bodyPr/>
        <a:lstStyle/>
        <a:p>
          <a:r>
            <a:rPr lang="es-AR" altLang="es-AR" b="1"/>
            <a:t>Aprovechamiento de espacio</a:t>
          </a:r>
          <a:endParaRPr lang="es-AR"/>
        </a:p>
      </dgm:t>
    </dgm:pt>
    <dgm:pt modelId="{89E1804C-59AD-47BF-8E30-FD77919957B2}" type="parTrans" cxnId="{C0DFC4ED-E4E0-4BF5-A12A-1EDC438C50B9}">
      <dgm:prSet/>
      <dgm:spPr/>
      <dgm:t>
        <a:bodyPr/>
        <a:lstStyle/>
        <a:p>
          <a:endParaRPr lang="es-AR"/>
        </a:p>
      </dgm:t>
    </dgm:pt>
    <dgm:pt modelId="{06E49A30-4DF5-4569-B472-41C69B310760}" type="sibTrans" cxnId="{C0DFC4ED-E4E0-4BF5-A12A-1EDC438C50B9}">
      <dgm:prSet/>
      <dgm:spPr/>
      <dgm:t>
        <a:bodyPr/>
        <a:lstStyle/>
        <a:p>
          <a:endParaRPr lang="es-AR"/>
        </a:p>
      </dgm:t>
    </dgm:pt>
    <dgm:pt modelId="{CF7AF077-C5CC-4353-9A0D-20A9A5BFF8AA}">
      <dgm:prSet/>
      <dgm:spPr/>
      <dgm:t>
        <a:bodyPr/>
        <a:lstStyle/>
        <a:p>
          <a:r>
            <a:rPr lang="es-AR" altLang="es-AR" b="1" dirty="0"/>
            <a:t>Reg. Longitud fija </a:t>
          </a:r>
          <a:r>
            <a:rPr lang="es-AR" altLang="es-AR" b="1" dirty="0">
              <a:sym typeface="Wingdings" panose="05000000000000000000" pitchFamily="2" charset="2"/>
            </a:rPr>
            <a:t></a:t>
          </a:r>
          <a:r>
            <a:rPr lang="es-AR" altLang="es-AR" b="1" dirty="0"/>
            <a:t> es necesario garantizar:</a:t>
          </a:r>
        </a:p>
      </dgm:t>
    </dgm:pt>
    <dgm:pt modelId="{FE3C7583-CEC5-408B-BA9C-D50B6E8B8244}" type="parTrans" cxnId="{FCC1B14D-A6C6-4C86-9F71-AF8BDD84F416}">
      <dgm:prSet/>
      <dgm:spPr/>
      <dgm:t>
        <a:bodyPr/>
        <a:lstStyle/>
        <a:p>
          <a:endParaRPr lang="es-AR"/>
        </a:p>
      </dgm:t>
    </dgm:pt>
    <dgm:pt modelId="{510BD474-1065-4EA4-875B-7CEAA7CF2075}" type="sibTrans" cxnId="{FCC1B14D-A6C6-4C86-9F71-AF8BDD84F416}">
      <dgm:prSet/>
      <dgm:spPr/>
      <dgm:t>
        <a:bodyPr/>
        <a:lstStyle/>
        <a:p>
          <a:endParaRPr lang="es-AR"/>
        </a:p>
      </dgm:t>
    </dgm:pt>
    <dgm:pt modelId="{2C0861EF-60B3-4A37-8738-B2964C45B0BA}">
      <dgm:prSet/>
      <dgm:spPr/>
      <dgm:t>
        <a:bodyPr/>
        <a:lstStyle/>
        <a:p>
          <a:r>
            <a:rPr lang="es-AR" altLang="es-AR" dirty="0"/>
            <a:t>Marca especiales:  reg. borrados </a:t>
          </a:r>
          <a:r>
            <a:rPr lang="es-AR" altLang="es-AR" dirty="0">
              <a:sym typeface="Wingdings" panose="05000000000000000000" pitchFamily="2" charset="2"/>
            </a:rPr>
            <a:t></a:t>
          </a:r>
          <a:r>
            <a:rPr lang="es-AR" altLang="es-AR" b="1" dirty="0">
              <a:solidFill>
                <a:srgbClr val="00B050"/>
              </a:solidFill>
              <a:sym typeface="Wingdings" panose="05000000000000000000" pitchFamily="2" charset="2"/>
            </a:rPr>
            <a:t>Baja Lógica</a:t>
          </a:r>
          <a:endParaRPr lang="es-AR" altLang="es-AR" b="1" dirty="0">
            <a:solidFill>
              <a:srgbClr val="00B050"/>
            </a:solidFill>
          </a:endParaRPr>
        </a:p>
      </dgm:t>
    </dgm:pt>
    <dgm:pt modelId="{99C53466-C985-4785-98F7-A527173AAD98}" type="parTrans" cxnId="{6892B7D2-FCED-4CE1-9FBC-25D14992F4C5}">
      <dgm:prSet/>
      <dgm:spPr/>
      <dgm:t>
        <a:bodyPr/>
        <a:lstStyle/>
        <a:p>
          <a:endParaRPr lang="es-AR"/>
        </a:p>
      </dgm:t>
    </dgm:pt>
    <dgm:pt modelId="{EDADD646-0019-4497-8771-5235F8D37788}" type="sibTrans" cxnId="{6892B7D2-FCED-4CE1-9FBC-25D14992F4C5}">
      <dgm:prSet/>
      <dgm:spPr/>
      <dgm:t>
        <a:bodyPr/>
        <a:lstStyle/>
        <a:p>
          <a:endParaRPr lang="es-AR"/>
        </a:p>
      </dgm:t>
    </dgm:pt>
    <dgm:pt modelId="{78926C59-88DD-4867-B77A-991CA07C3C3E}">
      <dgm:prSet/>
      <dgm:spPr/>
      <dgm:t>
        <a:bodyPr/>
        <a:lstStyle/>
        <a:p>
          <a:r>
            <a:rPr lang="es-AR" altLang="es-AR" b="1" dirty="0"/>
            <a:t>Registros de longitud variable </a:t>
          </a:r>
          <a:r>
            <a:rPr lang="es-AR" altLang="es-AR" b="1" dirty="0">
              <a:sym typeface="Wingdings" panose="05000000000000000000" pitchFamily="2" charset="2"/>
            </a:rPr>
            <a:t> los nuevos elementos deben “caber” en el lugar</a:t>
          </a:r>
          <a:endParaRPr lang="es-AR" altLang="es-AR" b="1" dirty="0"/>
        </a:p>
      </dgm:t>
    </dgm:pt>
    <dgm:pt modelId="{0DF2B5C8-8F61-4D4C-8352-A06D74104BDB}" type="parTrans" cxnId="{548EAC94-6A54-4B5B-B870-1BAE5E904A6D}">
      <dgm:prSet/>
      <dgm:spPr/>
      <dgm:t>
        <a:bodyPr/>
        <a:lstStyle/>
        <a:p>
          <a:endParaRPr lang="es-ES"/>
        </a:p>
      </dgm:t>
    </dgm:pt>
    <dgm:pt modelId="{C3C57685-6BA5-43B4-A2A0-2BC32542311D}" type="sibTrans" cxnId="{548EAC94-6A54-4B5B-B870-1BAE5E904A6D}">
      <dgm:prSet/>
      <dgm:spPr/>
      <dgm:t>
        <a:bodyPr/>
        <a:lstStyle/>
        <a:p>
          <a:endParaRPr lang="es-ES"/>
        </a:p>
      </dgm:t>
    </dgm:pt>
    <dgm:pt modelId="{25495394-59F6-4520-B1F6-D89F883F6335}" type="pres">
      <dgm:prSet presAssocID="{D49D7C3F-4FB6-4F3F-BC01-CB4F8855AF4B}" presName="linear" presStyleCnt="0">
        <dgm:presLayoutVars>
          <dgm:dir/>
          <dgm:animLvl val="lvl"/>
          <dgm:resizeHandles val="exact"/>
        </dgm:presLayoutVars>
      </dgm:prSet>
      <dgm:spPr/>
    </dgm:pt>
    <dgm:pt modelId="{0AB6B8B2-50B6-4DCF-AF26-BAE11E01D26F}" type="pres">
      <dgm:prSet presAssocID="{CF00DAE6-0C3B-43A2-B36B-D93D656175B7}" presName="parentLin" presStyleCnt="0"/>
      <dgm:spPr/>
    </dgm:pt>
    <dgm:pt modelId="{5EAB8AB1-C73B-496B-8801-5C64885F1AD9}" type="pres">
      <dgm:prSet presAssocID="{CF00DAE6-0C3B-43A2-B36B-D93D656175B7}" presName="parentLeftMargin" presStyleLbl="node1" presStyleIdx="0" presStyleCnt="1"/>
      <dgm:spPr/>
    </dgm:pt>
    <dgm:pt modelId="{EBF835A5-09E3-42B8-AD30-6B85CA5C4825}" type="pres">
      <dgm:prSet presAssocID="{CF00DAE6-0C3B-43A2-B36B-D93D656175B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D5E095F-26F1-41CD-A93F-8D4FEAC4B1F0}" type="pres">
      <dgm:prSet presAssocID="{CF00DAE6-0C3B-43A2-B36B-D93D656175B7}" presName="negativeSpace" presStyleCnt="0"/>
      <dgm:spPr/>
    </dgm:pt>
    <dgm:pt modelId="{8E27C102-3559-4272-8100-C83129DBC157}" type="pres">
      <dgm:prSet presAssocID="{CF00DAE6-0C3B-43A2-B36B-D93D656175B7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BA637F43-DDC3-4AF6-85D0-1E25F8653F15}" type="presOf" srcId="{D49D7C3F-4FB6-4F3F-BC01-CB4F8855AF4B}" destId="{25495394-59F6-4520-B1F6-D89F883F6335}" srcOrd="0" destOrd="0" presId="urn:microsoft.com/office/officeart/2005/8/layout/list1"/>
    <dgm:cxn modelId="{02683647-1B3D-4DDB-B28F-3C7C995755FE}" type="presOf" srcId="{CF00DAE6-0C3B-43A2-B36B-D93D656175B7}" destId="{EBF835A5-09E3-42B8-AD30-6B85CA5C4825}" srcOrd="1" destOrd="0" presId="urn:microsoft.com/office/officeart/2005/8/layout/list1"/>
    <dgm:cxn modelId="{FCC1B14D-A6C6-4C86-9F71-AF8BDD84F416}" srcId="{CF00DAE6-0C3B-43A2-B36B-D93D656175B7}" destId="{CF7AF077-C5CC-4353-9A0D-20A9A5BFF8AA}" srcOrd="0" destOrd="0" parTransId="{FE3C7583-CEC5-408B-BA9C-D50B6E8B8244}" sibTransId="{510BD474-1065-4EA4-875B-7CEAA7CF2075}"/>
    <dgm:cxn modelId="{51C68557-CE34-484A-9325-CE45E4C282E9}" type="presOf" srcId="{CF00DAE6-0C3B-43A2-B36B-D93D656175B7}" destId="{5EAB8AB1-C73B-496B-8801-5C64885F1AD9}" srcOrd="0" destOrd="0" presId="urn:microsoft.com/office/officeart/2005/8/layout/list1"/>
    <dgm:cxn modelId="{548EAC94-6A54-4B5B-B870-1BAE5E904A6D}" srcId="{CF00DAE6-0C3B-43A2-B36B-D93D656175B7}" destId="{78926C59-88DD-4867-B77A-991CA07C3C3E}" srcOrd="1" destOrd="0" parTransId="{0DF2B5C8-8F61-4D4C-8352-A06D74104BDB}" sibTransId="{C3C57685-6BA5-43B4-A2A0-2BC32542311D}"/>
    <dgm:cxn modelId="{B8526DBC-1A9B-4291-8DA5-315181A65607}" type="presOf" srcId="{CF7AF077-C5CC-4353-9A0D-20A9A5BFF8AA}" destId="{8E27C102-3559-4272-8100-C83129DBC157}" srcOrd="0" destOrd="0" presId="urn:microsoft.com/office/officeart/2005/8/layout/list1"/>
    <dgm:cxn modelId="{6892B7D2-FCED-4CE1-9FBC-25D14992F4C5}" srcId="{CF7AF077-C5CC-4353-9A0D-20A9A5BFF8AA}" destId="{2C0861EF-60B3-4A37-8738-B2964C45B0BA}" srcOrd="0" destOrd="0" parTransId="{99C53466-C985-4785-98F7-A527173AAD98}" sibTransId="{EDADD646-0019-4497-8771-5235F8D37788}"/>
    <dgm:cxn modelId="{7806B3D5-6A34-46D6-B1E7-19C14A87FE7B}" type="presOf" srcId="{78926C59-88DD-4867-B77A-991CA07C3C3E}" destId="{8E27C102-3559-4272-8100-C83129DBC157}" srcOrd="0" destOrd="2" presId="urn:microsoft.com/office/officeart/2005/8/layout/list1"/>
    <dgm:cxn modelId="{7DA214D7-92F6-4D71-8FB3-A4888E3B69B3}" type="presOf" srcId="{2C0861EF-60B3-4A37-8738-B2964C45B0BA}" destId="{8E27C102-3559-4272-8100-C83129DBC157}" srcOrd="0" destOrd="1" presId="urn:microsoft.com/office/officeart/2005/8/layout/list1"/>
    <dgm:cxn modelId="{C0DFC4ED-E4E0-4BF5-A12A-1EDC438C50B9}" srcId="{D49D7C3F-4FB6-4F3F-BC01-CB4F8855AF4B}" destId="{CF00DAE6-0C3B-43A2-B36B-D93D656175B7}" srcOrd="0" destOrd="0" parTransId="{89E1804C-59AD-47BF-8E30-FD77919957B2}" sibTransId="{06E49A30-4DF5-4569-B472-41C69B310760}"/>
    <dgm:cxn modelId="{D9513C85-CE93-4981-899A-86BA4733D923}" type="presParOf" srcId="{25495394-59F6-4520-B1F6-D89F883F6335}" destId="{0AB6B8B2-50B6-4DCF-AF26-BAE11E01D26F}" srcOrd="0" destOrd="0" presId="urn:microsoft.com/office/officeart/2005/8/layout/list1"/>
    <dgm:cxn modelId="{42F4F9A1-BF08-4A8A-BC39-FB0901D4C740}" type="presParOf" srcId="{0AB6B8B2-50B6-4DCF-AF26-BAE11E01D26F}" destId="{5EAB8AB1-C73B-496B-8801-5C64885F1AD9}" srcOrd="0" destOrd="0" presId="urn:microsoft.com/office/officeart/2005/8/layout/list1"/>
    <dgm:cxn modelId="{04CEB17A-CD7F-40B6-856C-81FD2692A8BE}" type="presParOf" srcId="{0AB6B8B2-50B6-4DCF-AF26-BAE11E01D26F}" destId="{EBF835A5-09E3-42B8-AD30-6B85CA5C4825}" srcOrd="1" destOrd="0" presId="urn:microsoft.com/office/officeart/2005/8/layout/list1"/>
    <dgm:cxn modelId="{FC670352-C621-4466-B10F-398B5D0D0E7E}" type="presParOf" srcId="{25495394-59F6-4520-B1F6-D89F883F6335}" destId="{FD5E095F-26F1-41CD-A93F-8D4FEAC4B1F0}" srcOrd="1" destOrd="0" presId="urn:microsoft.com/office/officeart/2005/8/layout/list1"/>
    <dgm:cxn modelId="{F148F423-EA72-460B-90D8-660AD0D09CCE}" type="presParOf" srcId="{25495394-59F6-4520-B1F6-D89F883F6335}" destId="{8E27C102-3559-4272-8100-C83129DBC157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A50E0945-946F-4DA2-9138-DC282F2067A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5D31F91B-C0ED-454B-8497-6298592F0A93}">
      <dgm:prSet phldrT="[Texto]"/>
      <dgm:spPr/>
      <dgm:t>
        <a:bodyPr/>
        <a:lstStyle/>
        <a:p>
          <a:r>
            <a:rPr lang="es-AR" altLang="es-AR"/>
            <a:t>Recuperación del espacio para su reutilización cuando se agreguen registros</a:t>
          </a:r>
          <a:endParaRPr lang="es-AR"/>
        </a:p>
      </dgm:t>
    </dgm:pt>
    <dgm:pt modelId="{6B673A44-B15B-4829-87F7-574D439224FB}" type="parTrans" cxnId="{8F6F8EF7-9DE6-418C-9FFC-6659D118A25C}">
      <dgm:prSet/>
      <dgm:spPr/>
      <dgm:t>
        <a:bodyPr/>
        <a:lstStyle/>
        <a:p>
          <a:endParaRPr lang="es-AR"/>
        </a:p>
      </dgm:t>
    </dgm:pt>
    <dgm:pt modelId="{B353EA35-D7ED-4C91-A9C0-735BCCFEF0D6}" type="sibTrans" cxnId="{8F6F8EF7-9DE6-418C-9FFC-6659D118A25C}">
      <dgm:prSet/>
      <dgm:spPr/>
      <dgm:t>
        <a:bodyPr/>
        <a:lstStyle/>
        <a:p>
          <a:endParaRPr lang="es-AR"/>
        </a:p>
      </dgm:t>
    </dgm:pt>
    <dgm:pt modelId="{E7428304-3790-40E9-BFB4-6BA744513077}">
      <dgm:prSet/>
      <dgm:spPr/>
      <dgm:t>
        <a:bodyPr/>
        <a:lstStyle/>
        <a:p>
          <a:r>
            <a:rPr lang="es-AR" altLang="es-AR" b="1"/>
            <a:t>Búsqueda secuencial</a:t>
          </a:r>
          <a:r>
            <a:rPr lang="es-AR" altLang="es-AR"/>
            <a:t> -&gt; usa las marcas de borrado. </a:t>
          </a:r>
          <a:endParaRPr lang="es-AR" altLang="es-AR" dirty="0"/>
        </a:p>
      </dgm:t>
    </dgm:pt>
    <dgm:pt modelId="{BACCF62C-E038-4C01-A311-5C5E994B90FA}" type="parTrans" cxnId="{DC909E0A-788A-42BD-B876-280235DCEABB}">
      <dgm:prSet/>
      <dgm:spPr/>
      <dgm:t>
        <a:bodyPr/>
        <a:lstStyle/>
        <a:p>
          <a:endParaRPr lang="es-AR"/>
        </a:p>
      </dgm:t>
    </dgm:pt>
    <dgm:pt modelId="{C4206450-E700-450B-8097-94C3AAB03DF0}" type="sibTrans" cxnId="{DC909E0A-788A-42BD-B876-280235DCEABB}">
      <dgm:prSet/>
      <dgm:spPr/>
      <dgm:t>
        <a:bodyPr/>
        <a:lstStyle/>
        <a:p>
          <a:endParaRPr lang="es-AR"/>
        </a:p>
      </dgm:t>
    </dgm:pt>
    <dgm:pt modelId="{948581BB-A149-4402-9C11-19CFB1372513}">
      <dgm:prSet/>
      <dgm:spPr/>
      <dgm:t>
        <a:bodyPr/>
        <a:lstStyle/>
        <a:p>
          <a:r>
            <a:rPr lang="es-AR" altLang="es-AR" dirty="0"/>
            <a:t>Para agregar, se busca el 1º reg. eliminado. Si no existe se llega al final del archivo y se agrega allí. </a:t>
          </a:r>
        </a:p>
      </dgm:t>
    </dgm:pt>
    <dgm:pt modelId="{1F07D1A0-21B7-4C91-8111-CDF97CE5FCC6}" type="parTrans" cxnId="{7AF53702-AAF2-4C89-820A-1AE3D712A17D}">
      <dgm:prSet/>
      <dgm:spPr/>
      <dgm:t>
        <a:bodyPr/>
        <a:lstStyle/>
        <a:p>
          <a:endParaRPr lang="es-AR"/>
        </a:p>
      </dgm:t>
    </dgm:pt>
    <dgm:pt modelId="{8B200D0B-41D5-4C33-8819-E035BE3AB84C}" type="sibTrans" cxnId="{7AF53702-AAF2-4C89-820A-1AE3D712A17D}">
      <dgm:prSet/>
      <dgm:spPr/>
      <dgm:t>
        <a:bodyPr/>
        <a:lstStyle/>
        <a:p>
          <a:endParaRPr lang="es-AR"/>
        </a:p>
      </dgm:t>
    </dgm:pt>
    <dgm:pt modelId="{0198CBD4-7442-4F03-A6EC-2949D0C4D254}">
      <dgm:prSet/>
      <dgm:spPr/>
      <dgm:t>
        <a:bodyPr/>
        <a:lstStyle/>
        <a:p>
          <a:r>
            <a:rPr lang="es-AR" altLang="es-AR"/>
            <a:t>Es muy lento para operaciones frecuentes.</a:t>
          </a:r>
          <a:endParaRPr lang="es-AR" altLang="es-AR" dirty="0"/>
        </a:p>
      </dgm:t>
    </dgm:pt>
    <dgm:pt modelId="{0F6A001A-D3DD-4954-9DDA-CF2516E57EF6}" type="parTrans" cxnId="{BB18869A-9FC4-46F8-B461-C0D9E4B9E641}">
      <dgm:prSet/>
      <dgm:spPr/>
      <dgm:t>
        <a:bodyPr/>
        <a:lstStyle/>
        <a:p>
          <a:endParaRPr lang="es-AR"/>
        </a:p>
      </dgm:t>
    </dgm:pt>
    <dgm:pt modelId="{26C4432A-A6B3-4222-88F4-D253081D8497}" type="sibTrans" cxnId="{BB18869A-9FC4-46F8-B461-C0D9E4B9E641}">
      <dgm:prSet/>
      <dgm:spPr/>
      <dgm:t>
        <a:bodyPr/>
        <a:lstStyle/>
        <a:p>
          <a:endParaRPr lang="es-AR"/>
        </a:p>
      </dgm:t>
    </dgm:pt>
    <dgm:pt modelId="{21CA615D-FFD8-4721-AE84-B4E88AB5B100}">
      <dgm:prSet/>
      <dgm:spPr/>
      <dgm:t>
        <a:bodyPr/>
        <a:lstStyle/>
        <a:p>
          <a:r>
            <a:rPr lang="es-AR" altLang="es-AR" b="1"/>
            <a:t>Es necesario</a:t>
          </a:r>
          <a:endParaRPr lang="es-AR" altLang="es-AR" b="1" dirty="0"/>
        </a:p>
      </dgm:t>
    </dgm:pt>
    <dgm:pt modelId="{26339901-4C7F-4912-B6FE-86FE4F609A0D}" type="parTrans" cxnId="{F420474E-BD01-4111-9349-21063783BF1C}">
      <dgm:prSet/>
      <dgm:spPr/>
      <dgm:t>
        <a:bodyPr/>
        <a:lstStyle/>
        <a:p>
          <a:endParaRPr lang="es-AR"/>
        </a:p>
      </dgm:t>
    </dgm:pt>
    <dgm:pt modelId="{117AAC01-9289-445D-9F70-42F4054CAE66}" type="sibTrans" cxnId="{F420474E-BD01-4111-9349-21063783BF1C}">
      <dgm:prSet/>
      <dgm:spPr/>
      <dgm:t>
        <a:bodyPr/>
        <a:lstStyle/>
        <a:p>
          <a:endParaRPr lang="es-AR"/>
        </a:p>
      </dgm:t>
    </dgm:pt>
    <dgm:pt modelId="{0DD5C676-A738-463C-A5FE-DAD75DB62064}">
      <dgm:prSet/>
      <dgm:spPr/>
      <dgm:t>
        <a:bodyPr/>
        <a:lstStyle/>
        <a:p>
          <a:r>
            <a:rPr lang="es-AR" altLang="es-AR" dirty="0"/>
            <a:t>Una forma de saber </a:t>
          </a:r>
          <a:r>
            <a:rPr lang="es-AR" altLang="es-AR" b="1" u="sng" dirty="0">
              <a:solidFill>
                <a:srgbClr val="00B050"/>
              </a:solidFill>
            </a:rPr>
            <a:t>de inmediato</a:t>
          </a:r>
          <a:r>
            <a:rPr lang="es-AR" altLang="es-AR" dirty="0">
              <a:solidFill>
                <a:srgbClr val="00B050"/>
              </a:solidFill>
            </a:rPr>
            <a:t> </a:t>
          </a:r>
          <a:r>
            <a:rPr lang="es-AR" altLang="es-AR" dirty="0"/>
            <a:t>si hay lugares vacíos en el archivo</a:t>
          </a:r>
        </a:p>
      </dgm:t>
    </dgm:pt>
    <dgm:pt modelId="{1BC1D4B9-C6FB-415B-B781-2BBDF1A3166F}" type="parTrans" cxnId="{1970F379-4909-48B6-87C4-179A21A241A2}">
      <dgm:prSet/>
      <dgm:spPr/>
      <dgm:t>
        <a:bodyPr/>
        <a:lstStyle/>
        <a:p>
          <a:endParaRPr lang="es-AR"/>
        </a:p>
      </dgm:t>
    </dgm:pt>
    <dgm:pt modelId="{1613A838-E329-461C-B627-4BBEAEAA54D0}" type="sibTrans" cxnId="{1970F379-4909-48B6-87C4-179A21A241A2}">
      <dgm:prSet/>
      <dgm:spPr/>
      <dgm:t>
        <a:bodyPr/>
        <a:lstStyle/>
        <a:p>
          <a:endParaRPr lang="es-AR"/>
        </a:p>
      </dgm:t>
    </dgm:pt>
    <dgm:pt modelId="{7B2D5613-748D-4E15-B200-7C13CF105DC6}">
      <dgm:prSet/>
      <dgm:spPr/>
      <dgm:t>
        <a:bodyPr/>
        <a:lstStyle/>
        <a:p>
          <a:r>
            <a:rPr lang="es-AR" altLang="es-AR"/>
            <a:t>Una forma de saltar directamente a unos de esos lugares, en caso de existir</a:t>
          </a:r>
          <a:endParaRPr lang="es-AR" altLang="es-AR" dirty="0"/>
        </a:p>
      </dgm:t>
    </dgm:pt>
    <dgm:pt modelId="{42D7E90F-3F06-41DE-A190-2F05F12EEF0B}" type="parTrans" cxnId="{38A761C7-B7FA-42AF-962B-3FBCE333936C}">
      <dgm:prSet/>
      <dgm:spPr/>
      <dgm:t>
        <a:bodyPr/>
        <a:lstStyle/>
        <a:p>
          <a:endParaRPr lang="es-AR"/>
        </a:p>
      </dgm:t>
    </dgm:pt>
    <dgm:pt modelId="{B685DA1B-D96B-4C41-9570-6C34DFEB68D0}" type="sibTrans" cxnId="{38A761C7-B7FA-42AF-962B-3FBCE333936C}">
      <dgm:prSet/>
      <dgm:spPr/>
      <dgm:t>
        <a:bodyPr/>
        <a:lstStyle/>
        <a:p>
          <a:endParaRPr lang="es-AR"/>
        </a:p>
      </dgm:t>
    </dgm:pt>
    <dgm:pt modelId="{56A805CC-454E-4A0A-9CA1-E9443858D829}" type="pres">
      <dgm:prSet presAssocID="{A50E0945-946F-4DA2-9138-DC282F2067AE}" presName="linear" presStyleCnt="0">
        <dgm:presLayoutVars>
          <dgm:animLvl val="lvl"/>
          <dgm:resizeHandles val="exact"/>
        </dgm:presLayoutVars>
      </dgm:prSet>
      <dgm:spPr/>
    </dgm:pt>
    <dgm:pt modelId="{192B2652-DA09-4F2A-BF33-E37A8DB7B0B3}" type="pres">
      <dgm:prSet presAssocID="{5D31F91B-C0ED-454B-8497-6298592F0A9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420424C4-3F43-4128-AA6A-D658A3E29DA9}" type="pres">
      <dgm:prSet presAssocID="{5D31F91B-C0ED-454B-8497-6298592F0A93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7AF53702-AAF2-4C89-820A-1AE3D712A17D}" srcId="{E7428304-3790-40E9-BFB4-6BA744513077}" destId="{948581BB-A149-4402-9C11-19CFB1372513}" srcOrd="0" destOrd="0" parTransId="{1F07D1A0-21B7-4C91-8111-CDF97CE5FCC6}" sibTransId="{8B200D0B-41D5-4C33-8819-E035BE3AB84C}"/>
    <dgm:cxn modelId="{942AAA06-5949-4CB7-A28D-B9F99C06481B}" type="presOf" srcId="{21CA615D-FFD8-4721-AE84-B4E88AB5B100}" destId="{420424C4-3F43-4128-AA6A-D658A3E29DA9}" srcOrd="0" destOrd="3" presId="urn:microsoft.com/office/officeart/2005/8/layout/vList2"/>
    <dgm:cxn modelId="{DC909E0A-788A-42BD-B876-280235DCEABB}" srcId="{5D31F91B-C0ED-454B-8497-6298592F0A93}" destId="{E7428304-3790-40E9-BFB4-6BA744513077}" srcOrd="0" destOrd="0" parTransId="{BACCF62C-E038-4C01-A311-5C5E994B90FA}" sibTransId="{C4206450-E700-450B-8097-94C3AAB03DF0}"/>
    <dgm:cxn modelId="{1F5E781B-8630-4EEB-AD5C-5F22A4CE2A5C}" type="presOf" srcId="{7B2D5613-748D-4E15-B200-7C13CF105DC6}" destId="{420424C4-3F43-4128-AA6A-D658A3E29DA9}" srcOrd="0" destOrd="5" presId="urn:microsoft.com/office/officeart/2005/8/layout/vList2"/>
    <dgm:cxn modelId="{C4B5EE1F-1234-4E8A-ACD1-95DE60155D59}" type="presOf" srcId="{A50E0945-946F-4DA2-9138-DC282F2067AE}" destId="{56A805CC-454E-4A0A-9CA1-E9443858D829}" srcOrd="0" destOrd="0" presId="urn:microsoft.com/office/officeart/2005/8/layout/vList2"/>
    <dgm:cxn modelId="{F420474E-BD01-4111-9349-21063783BF1C}" srcId="{5D31F91B-C0ED-454B-8497-6298592F0A93}" destId="{21CA615D-FFD8-4721-AE84-B4E88AB5B100}" srcOrd="1" destOrd="0" parTransId="{26339901-4C7F-4912-B6FE-86FE4F609A0D}" sibTransId="{117AAC01-9289-445D-9F70-42F4054CAE66}"/>
    <dgm:cxn modelId="{A9248175-AA0C-4373-8472-5C1894AD947E}" type="presOf" srcId="{5D31F91B-C0ED-454B-8497-6298592F0A93}" destId="{192B2652-DA09-4F2A-BF33-E37A8DB7B0B3}" srcOrd="0" destOrd="0" presId="urn:microsoft.com/office/officeart/2005/8/layout/vList2"/>
    <dgm:cxn modelId="{1970F379-4909-48B6-87C4-179A21A241A2}" srcId="{21CA615D-FFD8-4721-AE84-B4E88AB5B100}" destId="{0DD5C676-A738-463C-A5FE-DAD75DB62064}" srcOrd="0" destOrd="0" parTransId="{1BC1D4B9-C6FB-415B-B781-2BBDF1A3166F}" sibTransId="{1613A838-E329-461C-B627-4BBEAEAA54D0}"/>
    <dgm:cxn modelId="{E8B3628D-3BEE-4E40-A8E9-D4635B5651C5}" type="presOf" srcId="{948581BB-A149-4402-9C11-19CFB1372513}" destId="{420424C4-3F43-4128-AA6A-D658A3E29DA9}" srcOrd="0" destOrd="1" presId="urn:microsoft.com/office/officeart/2005/8/layout/vList2"/>
    <dgm:cxn modelId="{98AB0991-DD37-4B29-8B67-379318F4ECDB}" type="presOf" srcId="{0198CBD4-7442-4F03-A6EC-2949D0C4D254}" destId="{420424C4-3F43-4128-AA6A-D658A3E29DA9}" srcOrd="0" destOrd="2" presId="urn:microsoft.com/office/officeart/2005/8/layout/vList2"/>
    <dgm:cxn modelId="{BB18869A-9FC4-46F8-B461-C0D9E4B9E641}" srcId="{E7428304-3790-40E9-BFB4-6BA744513077}" destId="{0198CBD4-7442-4F03-A6EC-2949D0C4D254}" srcOrd="1" destOrd="0" parTransId="{0F6A001A-D3DD-4954-9DDA-CF2516E57EF6}" sibTransId="{26C4432A-A6B3-4222-88F4-D253081D8497}"/>
    <dgm:cxn modelId="{CEA0D8A8-381A-48A7-B2FF-A7E576DB1322}" type="presOf" srcId="{0DD5C676-A738-463C-A5FE-DAD75DB62064}" destId="{420424C4-3F43-4128-AA6A-D658A3E29DA9}" srcOrd="0" destOrd="4" presId="urn:microsoft.com/office/officeart/2005/8/layout/vList2"/>
    <dgm:cxn modelId="{B2C74DAC-57D1-4ADE-AFB6-7DA69875E494}" type="presOf" srcId="{E7428304-3790-40E9-BFB4-6BA744513077}" destId="{420424C4-3F43-4128-AA6A-D658A3E29DA9}" srcOrd="0" destOrd="0" presId="urn:microsoft.com/office/officeart/2005/8/layout/vList2"/>
    <dgm:cxn modelId="{38A761C7-B7FA-42AF-962B-3FBCE333936C}" srcId="{21CA615D-FFD8-4721-AE84-B4E88AB5B100}" destId="{7B2D5613-748D-4E15-B200-7C13CF105DC6}" srcOrd="1" destOrd="0" parTransId="{42D7E90F-3F06-41DE-A190-2F05F12EEF0B}" sibTransId="{B685DA1B-D96B-4C41-9570-6C34DFEB68D0}"/>
    <dgm:cxn modelId="{8F6F8EF7-9DE6-418C-9FFC-6659D118A25C}" srcId="{A50E0945-946F-4DA2-9138-DC282F2067AE}" destId="{5D31F91B-C0ED-454B-8497-6298592F0A93}" srcOrd="0" destOrd="0" parTransId="{6B673A44-B15B-4829-87F7-574D439224FB}" sibTransId="{B353EA35-D7ED-4C91-A9C0-735BCCFEF0D6}"/>
    <dgm:cxn modelId="{9A5D27F4-326A-4EAB-8651-B6D9BC434545}" type="presParOf" srcId="{56A805CC-454E-4A0A-9CA1-E9443858D829}" destId="{192B2652-DA09-4F2A-BF33-E37A8DB7B0B3}" srcOrd="0" destOrd="0" presId="urn:microsoft.com/office/officeart/2005/8/layout/vList2"/>
    <dgm:cxn modelId="{3BE3E068-1EE3-4D61-871F-B4EC41361925}" type="presParOf" srcId="{56A805CC-454E-4A0A-9CA1-E9443858D829}" destId="{420424C4-3F43-4128-AA6A-D658A3E29DA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FBC6C2A4-F712-45B0-A868-D112DB2B04B6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FA515D0-7FB6-40AC-8AFE-A037CD9983F7}">
      <dgm:prSet phldrT="[Texto]"/>
      <dgm:spPr/>
      <dgm:t>
        <a:bodyPr/>
        <a:lstStyle/>
        <a:p>
          <a:r>
            <a:rPr lang="es-AR" altLang="es-AR" b="1" dirty="0"/>
            <a:t>Aprovechamiento de espacio (reg. </a:t>
          </a:r>
          <a:r>
            <a:rPr lang="es-AR" altLang="es-AR" b="1" dirty="0" err="1"/>
            <a:t>long</a:t>
          </a:r>
          <a:r>
            <a:rPr lang="es-AR" altLang="es-AR" b="1" dirty="0"/>
            <a:t>. fija)</a:t>
          </a:r>
          <a:endParaRPr lang="es-AR" dirty="0"/>
        </a:p>
      </dgm:t>
    </dgm:pt>
    <dgm:pt modelId="{DDDAC9DA-71F8-4F3C-A489-41B68E9083AB}" type="parTrans" cxnId="{930C5806-97B7-4BBD-95E8-2C23769BC05D}">
      <dgm:prSet/>
      <dgm:spPr/>
      <dgm:t>
        <a:bodyPr/>
        <a:lstStyle/>
        <a:p>
          <a:endParaRPr lang="es-AR"/>
        </a:p>
      </dgm:t>
    </dgm:pt>
    <dgm:pt modelId="{FF7DA28C-3468-42B3-8FE7-8A237414D5D1}" type="sibTrans" cxnId="{930C5806-97B7-4BBD-95E8-2C23769BC05D}">
      <dgm:prSet/>
      <dgm:spPr/>
      <dgm:t>
        <a:bodyPr/>
        <a:lstStyle/>
        <a:p>
          <a:endParaRPr lang="es-AR"/>
        </a:p>
      </dgm:t>
    </dgm:pt>
    <dgm:pt modelId="{A89FF15D-C45A-42EC-BA83-2A44C2762286}">
      <dgm:prSet/>
      <dgm:spPr/>
      <dgm:t>
        <a:bodyPr/>
        <a:lstStyle/>
        <a:p>
          <a:r>
            <a:rPr lang="es-AR" altLang="es-AR" b="1"/>
            <a:t>Recuperación de espacio con Lista o pilas (header)</a:t>
          </a:r>
          <a:endParaRPr lang="es-AR" altLang="es-AR" b="1" dirty="0"/>
        </a:p>
      </dgm:t>
    </dgm:pt>
    <dgm:pt modelId="{4CF6B8DC-1311-4916-9B88-BA6B8ECB37B4}" type="parTrans" cxnId="{800BD6ED-5582-48BD-AF66-F86D2BFE2640}">
      <dgm:prSet/>
      <dgm:spPr/>
      <dgm:t>
        <a:bodyPr/>
        <a:lstStyle/>
        <a:p>
          <a:endParaRPr lang="es-AR"/>
        </a:p>
      </dgm:t>
    </dgm:pt>
    <dgm:pt modelId="{116D8047-6F85-4662-9C59-C289D9584DEB}" type="sibTrans" cxnId="{800BD6ED-5582-48BD-AF66-F86D2BFE2640}">
      <dgm:prSet/>
      <dgm:spPr/>
      <dgm:t>
        <a:bodyPr/>
        <a:lstStyle/>
        <a:p>
          <a:endParaRPr lang="es-AR"/>
        </a:p>
      </dgm:t>
    </dgm:pt>
    <dgm:pt modelId="{DD9D0C35-2855-4A81-92BD-D11662982DAC}">
      <dgm:prSet/>
      <dgm:spPr/>
      <dgm:t>
        <a:bodyPr/>
        <a:lstStyle/>
        <a:p>
          <a:r>
            <a:rPr lang="es-AR" altLang="es-AR" dirty="0"/>
            <a:t>Lista encadenada de reg. disponibles. </a:t>
          </a:r>
        </a:p>
      </dgm:t>
    </dgm:pt>
    <dgm:pt modelId="{3554C139-8FDB-43D3-ABE4-9553B55375C5}" type="parTrans" cxnId="{DF7BFAD0-D907-4145-A018-80A3ED37FD70}">
      <dgm:prSet/>
      <dgm:spPr/>
      <dgm:t>
        <a:bodyPr/>
        <a:lstStyle/>
        <a:p>
          <a:endParaRPr lang="es-AR"/>
        </a:p>
      </dgm:t>
    </dgm:pt>
    <dgm:pt modelId="{55621105-48AC-4830-B4A5-E0EE4318C86E}" type="sibTrans" cxnId="{DF7BFAD0-D907-4145-A018-80A3ED37FD70}">
      <dgm:prSet/>
      <dgm:spPr/>
      <dgm:t>
        <a:bodyPr/>
        <a:lstStyle/>
        <a:p>
          <a:endParaRPr lang="es-AR"/>
        </a:p>
      </dgm:t>
    </dgm:pt>
    <dgm:pt modelId="{3B0DD40A-88CE-4FFC-93A5-96ED84715C61}">
      <dgm:prSet/>
      <dgm:spPr/>
      <dgm:t>
        <a:bodyPr/>
        <a:lstStyle/>
        <a:p>
          <a:r>
            <a:rPr lang="es-AR" altLang="es-AR"/>
            <a:t>Al insertar  un reg. nuevo en un archivo de reg. con long. fija, cualquier registro disponible es bueno.</a:t>
          </a:r>
          <a:endParaRPr lang="es-AR" altLang="es-AR" dirty="0"/>
        </a:p>
      </dgm:t>
    </dgm:pt>
    <dgm:pt modelId="{205C17AD-70D9-48E8-A29D-AA2266843262}" type="parTrans" cxnId="{A193ED56-2D65-4D6D-8877-313863F359D8}">
      <dgm:prSet/>
      <dgm:spPr/>
      <dgm:t>
        <a:bodyPr/>
        <a:lstStyle/>
        <a:p>
          <a:endParaRPr lang="es-AR"/>
        </a:p>
      </dgm:t>
    </dgm:pt>
    <dgm:pt modelId="{2CB890DB-FD84-4C92-ABCD-AC5A6B8BD9E4}" type="sibTrans" cxnId="{A193ED56-2D65-4D6D-8877-313863F359D8}">
      <dgm:prSet/>
      <dgm:spPr/>
      <dgm:t>
        <a:bodyPr/>
        <a:lstStyle/>
        <a:p>
          <a:endParaRPr lang="es-AR"/>
        </a:p>
      </dgm:t>
    </dgm:pt>
    <dgm:pt modelId="{4F43A49A-67B2-43F2-A19C-E4E9599AE8C5}">
      <dgm:prSet/>
      <dgm:spPr/>
      <dgm:t>
        <a:bodyPr/>
        <a:lstStyle/>
        <a:p>
          <a:r>
            <a:rPr lang="es-AR" altLang="es-AR" dirty="0"/>
            <a:t>La lista NO necesita tener un orden particular, ya que todos los reg. son de long. fija y todos los espacios libres son iguales</a:t>
          </a:r>
        </a:p>
      </dgm:t>
    </dgm:pt>
    <dgm:pt modelId="{ECFDFCF3-4A16-4AF8-AE63-733B566D99E9}" type="parTrans" cxnId="{885E8FE0-ACC4-46E8-86E9-B9D40F64AC43}">
      <dgm:prSet/>
      <dgm:spPr/>
      <dgm:t>
        <a:bodyPr/>
        <a:lstStyle/>
        <a:p>
          <a:endParaRPr lang="es-AR"/>
        </a:p>
      </dgm:t>
    </dgm:pt>
    <dgm:pt modelId="{7D742118-B6B9-4C58-8E5B-D19946A05007}" type="sibTrans" cxnId="{885E8FE0-ACC4-46E8-86E9-B9D40F64AC43}">
      <dgm:prSet/>
      <dgm:spPr/>
      <dgm:t>
        <a:bodyPr/>
        <a:lstStyle/>
        <a:p>
          <a:endParaRPr lang="es-AR"/>
        </a:p>
      </dgm:t>
    </dgm:pt>
    <dgm:pt modelId="{BE9F47AE-3E8D-489D-832F-6B0F76C5CCFE}" type="pres">
      <dgm:prSet presAssocID="{FBC6C2A4-F712-45B0-A868-D112DB2B04B6}" presName="linear" presStyleCnt="0">
        <dgm:presLayoutVars>
          <dgm:dir/>
          <dgm:animLvl val="lvl"/>
          <dgm:resizeHandles val="exact"/>
        </dgm:presLayoutVars>
      </dgm:prSet>
      <dgm:spPr/>
    </dgm:pt>
    <dgm:pt modelId="{15761C72-CD72-49FD-A42F-FDBF36296F26}" type="pres">
      <dgm:prSet presAssocID="{9FA515D0-7FB6-40AC-8AFE-A037CD9983F7}" presName="parentLin" presStyleCnt="0"/>
      <dgm:spPr/>
    </dgm:pt>
    <dgm:pt modelId="{C857D786-3F03-49F9-A5FE-F6623CFAAA01}" type="pres">
      <dgm:prSet presAssocID="{9FA515D0-7FB6-40AC-8AFE-A037CD9983F7}" presName="parentLeftMargin" presStyleLbl="node1" presStyleIdx="0" presStyleCnt="1"/>
      <dgm:spPr/>
    </dgm:pt>
    <dgm:pt modelId="{4DAAA06A-62D4-4367-B54F-8E602AC1A4A8}" type="pres">
      <dgm:prSet presAssocID="{9FA515D0-7FB6-40AC-8AFE-A037CD9983F7}" presName="parentText" presStyleLbl="node1" presStyleIdx="0" presStyleCnt="1" custScaleX="142857">
        <dgm:presLayoutVars>
          <dgm:chMax val="0"/>
          <dgm:bulletEnabled val="1"/>
        </dgm:presLayoutVars>
      </dgm:prSet>
      <dgm:spPr/>
    </dgm:pt>
    <dgm:pt modelId="{D36D0E11-3A09-481C-94E4-BD3C166A2EED}" type="pres">
      <dgm:prSet presAssocID="{9FA515D0-7FB6-40AC-8AFE-A037CD9983F7}" presName="negativeSpace" presStyleCnt="0"/>
      <dgm:spPr/>
    </dgm:pt>
    <dgm:pt modelId="{F52B7BAA-54FA-450D-AF05-5CED11776320}" type="pres">
      <dgm:prSet presAssocID="{9FA515D0-7FB6-40AC-8AFE-A037CD9983F7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930C5806-97B7-4BBD-95E8-2C23769BC05D}" srcId="{FBC6C2A4-F712-45B0-A868-D112DB2B04B6}" destId="{9FA515D0-7FB6-40AC-8AFE-A037CD9983F7}" srcOrd="0" destOrd="0" parTransId="{DDDAC9DA-71F8-4F3C-A489-41B68E9083AB}" sibTransId="{FF7DA28C-3468-42B3-8FE7-8A237414D5D1}"/>
    <dgm:cxn modelId="{F58E8609-33A2-44A7-9CFB-0F60027B1444}" type="presOf" srcId="{FBC6C2A4-F712-45B0-A868-D112DB2B04B6}" destId="{BE9F47AE-3E8D-489D-832F-6B0F76C5CCFE}" srcOrd="0" destOrd="0" presId="urn:microsoft.com/office/officeart/2005/8/layout/list1"/>
    <dgm:cxn modelId="{50D8D82B-27D3-43A4-82BD-1061E999769A}" type="presOf" srcId="{4F43A49A-67B2-43F2-A19C-E4E9599AE8C5}" destId="{F52B7BAA-54FA-450D-AF05-5CED11776320}" srcOrd="0" destOrd="3" presId="urn:microsoft.com/office/officeart/2005/8/layout/list1"/>
    <dgm:cxn modelId="{84F5B02F-B517-4FCD-9482-6C2147BF705C}" type="presOf" srcId="{DD9D0C35-2855-4A81-92BD-D11662982DAC}" destId="{F52B7BAA-54FA-450D-AF05-5CED11776320}" srcOrd="0" destOrd="1" presId="urn:microsoft.com/office/officeart/2005/8/layout/list1"/>
    <dgm:cxn modelId="{0085CB3B-0DAE-42B9-9241-9ADDE4F87695}" type="presOf" srcId="{9FA515D0-7FB6-40AC-8AFE-A037CD9983F7}" destId="{4DAAA06A-62D4-4367-B54F-8E602AC1A4A8}" srcOrd="1" destOrd="0" presId="urn:microsoft.com/office/officeart/2005/8/layout/list1"/>
    <dgm:cxn modelId="{A193ED56-2D65-4D6D-8877-313863F359D8}" srcId="{A89FF15D-C45A-42EC-BA83-2A44C2762286}" destId="{3B0DD40A-88CE-4FFC-93A5-96ED84715C61}" srcOrd="1" destOrd="0" parTransId="{205C17AD-70D9-48E8-A29D-AA2266843262}" sibTransId="{2CB890DB-FD84-4C92-ABCD-AC5A6B8BD9E4}"/>
    <dgm:cxn modelId="{DCF26EC2-EC71-4078-99C2-8B6A6B8CDD9A}" type="presOf" srcId="{9FA515D0-7FB6-40AC-8AFE-A037CD9983F7}" destId="{C857D786-3F03-49F9-A5FE-F6623CFAAA01}" srcOrd="0" destOrd="0" presId="urn:microsoft.com/office/officeart/2005/8/layout/list1"/>
    <dgm:cxn modelId="{DF7BFAD0-D907-4145-A018-80A3ED37FD70}" srcId="{A89FF15D-C45A-42EC-BA83-2A44C2762286}" destId="{DD9D0C35-2855-4A81-92BD-D11662982DAC}" srcOrd="0" destOrd="0" parTransId="{3554C139-8FDB-43D3-ABE4-9553B55375C5}" sibTransId="{55621105-48AC-4830-B4A5-E0EE4318C86E}"/>
    <dgm:cxn modelId="{885E8FE0-ACC4-46E8-86E9-B9D40F64AC43}" srcId="{A89FF15D-C45A-42EC-BA83-2A44C2762286}" destId="{4F43A49A-67B2-43F2-A19C-E4E9599AE8C5}" srcOrd="2" destOrd="0" parTransId="{ECFDFCF3-4A16-4AF8-AE63-733B566D99E9}" sibTransId="{7D742118-B6B9-4C58-8E5B-D19946A05007}"/>
    <dgm:cxn modelId="{37CE14EA-66D2-4C5C-A225-FF928572ADAA}" type="presOf" srcId="{3B0DD40A-88CE-4FFC-93A5-96ED84715C61}" destId="{F52B7BAA-54FA-450D-AF05-5CED11776320}" srcOrd="0" destOrd="2" presId="urn:microsoft.com/office/officeart/2005/8/layout/list1"/>
    <dgm:cxn modelId="{800BD6ED-5582-48BD-AF66-F86D2BFE2640}" srcId="{9FA515D0-7FB6-40AC-8AFE-A037CD9983F7}" destId="{A89FF15D-C45A-42EC-BA83-2A44C2762286}" srcOrd="0" destOrd="0" parTransId="{4CF6B8DC-1311-4916-9B88-BA6B8ECB37B4}" sibTransId="{116D8047-6F85-4662-9C59-C289D9584DEB}"/>
    <dgm:cxn modelId="{104744FA-EC41-4726-9129-BB3436A09FA2}" type="presOf" srcId="{A89FF15D-C45A-42EC-BA83-2A44C2762286}" destId="{F52B7BAA-54FA-450D-AF05-5CED11776320}" srcOrd="0" destOrd="0" presId="urn:microsoft.com/office/officeart/2005/8/layout/list1"/>
    <dgm:cxn modelId="{585A2073-388D-481E-89AB-7D359F78C541}" type="presParOf" srcId="{BE9F47AE-3E8D-489D-832F-6B0F76C5CCFE}" destId="{15761C72-CD72-49FD-A42F-FDBF36296F26}" srcOrd="0" destOrd="0" presId="urn:microsoft.com/office/officeart/2005/8/layout/list1"/>
    <dgm:cxn modelId="{761EBEB7-038F-4D5A-9D04-5E10BF401584}" type="presParOf" srcId="{15761C72-CD72-49FD-A42F-FDBF36296F26}" destId="{C857D786-3F03-49F9-A5FE-F6623CFAAA01}" srcOrd="0" destOrd="0" presId="urn:microsoft.com/office/officeart/2005/8/layout/list1"/>
    <dgm:cxn modelId="{52727E05-E106-4AC2-B115-5750F517AA39}" type="presParOf" srcId="{15761C72-CD72-49FD-A42F-FDBF36296F26}" destId="{4DAAA06A-62D4-4367-B54F-8E602AC1A4A8}" srcOrd="1" destOrd="0" presId="urn:microsoft.com/office/officeart/2005/8/layout/list1"/>
    <dgm:cxn modelId="{DE6EE74F-EA72-4DF3-9CFA-E5E9BE011497}" type="presParOf" srcId="{BE9F47AE-3E8D-489D-832F-6B0F76C5CCFE}" destId="{D36D0E11-3A09-481C-94E4-BD3C166A2EED}" srcOrd="1" destOrd="0" presId="urn:microsoft.com/office/officeart/2005/8/layout/list1"/>
    <dgm:cxn modelId="{5DC3DA51-0A5F-48D4-9EA8-1228A93F6406}" type="presParOf" srcId="{BE9F47AE-3E8D-489D-832F-6B0F76C5CCFE}" destId="{F52B7BAA-54FA-450D-AF05-5CED11776320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859FC6DF-495C-4E6F-B559-46091F87FE42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8B8AFE95-CB19-4A18-868E-40938E9CD5B6}">
      <dgm:prSet phldrT="[Texto]"/>
      <dgm:spPr/>
      <dgm:t>
        <a:bodyPr/>
        <a:lstStyle/>
        <a:p>
          <a:r>
            <a:rPr lang="es-AR" altLang="es-AR" b="1"/>
            <a:t>Aprovechamiento de espacio (reg. long. fija)</a:t>
          </a:r>
          <a:endParaRPr lang="es-AR" dirty="0"/>
        </a:p>
      </dgm:t>
    </dgm:pt>
    <dgm:pt modelId="{6C5F6F07-ED5F-4238-ACEF-7F821AB493C3}" type="parTrans" cxnId="{AC0C74DE-37F8-4DC6-A390-6E3A38CBA9D1}">
      <dgm:prSet/>
      <dgm:spPr/>
      <dgm:t>
        <a:bodyPr/>
        <a:lstStyle/>
        <a:p>
          <a:endParaRPr lang="es-AR"/>
        </a:p>
      </dgm:t>
    </dgm:pt>
    <dgm:pt modelId="{DEDA0364-2AA4-4B03-834D-E15619A1E678}" type="sibTrans" cxnId="{AC0C74DE-37F8-4DC6-A390-6E3A38CBA9D1}">
      <dgm:prSet/>
      <dgm:spPr/>
      <dgm:t>
        <a:bodyPr/>
        <a:lstStyle/>
        <a:p>
          <a:endParaRPr lang="es-AR"/>
        </a:p>
      </dgm:t>
    </dgm:pt>
    <dgm:pt modelId="{B0437E91-6C4C-43DE-93ED-EB5CB00C7134}">
      <dgm:prSet/>
      <dgm:spPr/>
      <dgm:t>
        <a:bodyPr/>
        <a:lstStyle/>
        <a:p>
          <a:r>
            <a:rPr lang="es-AR" altLang="es-AR" b="1"/>
            <a:t>Recuperación de espacio con Lista o pilas (header)</a:t>
          </a:r>
          <a:endParaRPr lang="es-AR" altLang="es-AR" b="1" dirty="0"/>
        </a:p>
      </dgm:t>
    </dgm:pt>
    <dgm:pt modelId="{FF1D4BBC-5BC1-485A-BD14-898F0A443D20}" type="parTrans" cxnId="{70BDEE7C-77F4-48AE-8F95-27AB3DEFAF55}">
      <dgm:prSet/>
      <dgm:spPr/>
      <dgm:t>
        <a:bodyPr/>
        <a:lstStyle/>
        <a:p>
          <a:endParaRPr lang="es-AR"/>
        </a:p>
      </dgm:t>
    </dgm:pt>
    <dgm:pt modelId="{6130FF9B-9B7E-4900-913A-6273A135381F}" type="sibTrans" cxnId="{70BDEE7C-77F4-48AE-8F95-27AB3DEFAF55}">
      <dgm:prSet/>
      <dgm:spPr/>
      <dgm:t>
        <a:bodyPr/>
        <a:lstStyle/>
        <a:p>
          <a:endParaRPr lang="es-AR"/>
        </a:p>
      </dgm:t>
    </dgm:pt>
    <dgm:pt modelId="{14A209C3-0631-4755-84BC-06B82E78CFB4}">
      <dgm:prSet/>
      <dgm:spPr/>
      <dgm:t>
        <a:bodyPr/>
        <a:lstStyle/>
        <a:p>
          <a:r>
            <a:rPr lang="es-AR" altLang="es-AR" dirty="0" err="1"/>
            <a:t>Ej</a:t>
          </a:r>
          <a:r>
            <a:rPr lang="es-AR" altLang="es-AR" dirty="0"/>
            <a:t> : en el encabezado estará  NRR 4, el archivo tendrá</a:t>
          </a:r>
        </a:p>
      </dgm:t>
    </dgm:pt>
    <dgm:pt modelId="{DA434274-B718-431B-B6A0-6C4A0EE211E3}" type="parTrans" cxnId="{AF05AFF7-2955-408D-BCDB-53A5D84D6759}">
      <dgm:prSet/>
      <dgm:spPr/>
      <dgm:t>
        <a:bodyPr/>
        <a:lstStyle/>
        <a:p>
          <a:endParaRPr lang="es-AR"/>
        </a:p>
      </dgm:t>
    </dgm:pt>
    <dgm:pt modelId="{DB467A39-8CC9-424E-999F-812AA68879E4}" type="sibTrans" cxnId="{AF05AFF7-2955-408D-BCDB-53A5D84D6759}">
      <dgm:prSet/>
      <dgm:spPr/>
      <dgm:t>
        <a:bodyPr/>
        <a:lstStyle/>
        <a:p>
          <a:endParaRPr lang="es-AR"/>
        </a:p>
      </dgm:t>
    </dgm:pt>
    <dgm:pt modelId="{F699402E-8A3F-44D7-A075-F12FF2F61208}">
      <dgm:prSet/>
      <dgm:spPr/>
      <dgm:t>
        <a:bodyPr/>
        <a:lstStyle/>
        <a:p>
          <a:r>
            <a:rPr lang="es-AR" altLang="es-AR" b="1" dirty="0"/>
            <a:t>alfa     beta     delta     * 6      gamma   * -1     </a:t>
          </a:r>
          <a:r>
            <a:rPr lang="es-AR" altLang="es-AR" b="1" dirty="0" err="1"/>
            <a:t>epsilon</a:t>
          </a:r>
          <a:endParaRPr lang="es-AR" altLang="es-AR" b="1" dirty="0"/>
        </a:p>
      </dgm:t>
    </dgm:pt>
    <dgm:pt modelId="{D4418E47-23AD-4ADE-A671-37DECD65F303}" type="parTrans" cxnId="{C96745E0-15A2-4B5E-B5B8-1F1D9BE3D08F}">
      <dgm:prSet/>
      <dgm:spPr/>
      <dgm:t>
        <a:bodyPr/>
        <a:lstStyle/>
        <a:p>
          <a:endParaRPr lang="es-AR"/>
        </a:p>
      </dgm:t>
    </dgm:pt>
    <dgm:pt modelId="{1A34A6B2-A67E-4A6C-AED9-FC525F3E9187}" type="sibTrans" cxnId="{C96745E0-15A2-4B5E-B5B8-1F1D9BE3D08F}">
      <dgm:prSet/>
      <dgm:spPr/>
      <dgm:t>
        <a:bodyPr/>
        <a:lstStyle/>
        <a:p>
          <a:endParaRPr lang="es-AR"/>
        </a:p>
      </dgm:t>
    </dgm:pt>
    <dgm:pt modelId="{F8D70F71-9D5C-4CFD-9FB7-986F9997E65C}">
      <dgm:prSet/>
      <dgm:spPr/>
      <dgm:t>
        <a:bodyPr/>
        <a:lstStyle/>
        <a:p>
          <a:r>
            <a:rPr lang="es-AR" altLang="es-AR" dirty="0"/>
            <a:t>Se borra beta, como inicial quedará 2</a:t>
          </a:r>
        </a:p>
      </dgm:t>
    </dgm:pt>
    <dgm:pt modelId="{98A9D8CF-5B2F-43E4-A036-E8E7C58819FB}" type="parTrans" cxnId="{A24B0C2A-A035-4C43-A304-F0D547160965}">
      <dgm:prSet/>
      <dgm:spPr/>
      <dgm:t>
        <a:bodyPr/>
        <a:lstStyle/>
        <a:p>
          <a:endParaRPr lang="es-AR"/>
        </a:p>
      </dgm:t>
    </dgm:pt>
    <dgm:pt modelId="{4D97CF92-720D-4EF4-9D5E-9F72D71A2D96}" type="sibTrans" cxnId="{A24B0C2A-A035-4C43-A304-F0D547160965}">
      <dgm:prSet/>
      <dgm:spPr/>
      <dgm:t>
        <a:bodyPr/>
        <a:lstStyle/>
        <a:p>
          <a:endParaRPr lang="es-AR"/>
        </a:p>
      </dgm:t>
    </dgm:pt>
    <dgm:pt modelId="{5BE1FAA2-AFF5-4415-85E5-33530FC584B7}">
      <dgm:prSet/>
      <dgm:spPr/>
      <dgm:t>
        <a:bodyPr/>
        <a:lstStyle/>
        <a:p>
          <a:r>
            <a:rPr lang="es-AR" altLang="es-AR" b="1" dirty="0"/>
            <a:t>alfa    * 4     delta     * 6      gamma   * -1     </a:t>
          </a:r>
          <a:r>
            <a:rPr lang="es-AR" altLang="es-AR" b="1" dirty="0" err="1"/>
            <a:t>epsilon</a:t>
          </a:r>
          <a:endParaRPr lang="es-AR" altLang="es-AR" b="1" dirty="0"/>
        </a:p>
      </dgm:t>
    </dgm:pt>
    <dgm:pt modelId="{C76CA468-65F9-48FD-A37B-AAB6C9ED9509}" type="parTrans" cxnId="{9FC55390-0514-456A-8A94-817C49A1017B}">
      <dgm:prSet/>
      <dgm:spPr/>
      <dgm:t>
        <a:bodyPr/>
        <a:lstStyle/>
        <a:p>
          <a:endParaRPr lang="es-AR"/>
        </a:p>
      </dgm:t>
    </dgm:pt>
    <dgm:pt modelId="{A1E6B123-F9C9-4856-BB4C-BD5012A33DA8}" type="sibTrans" cxnId="{9FC55390-0514-456A-8A94-817C49A1017B}">
      <dgm:prSet/>
      <dgm:spPr/>
      <dgm:t>
        <a:bodyPr/>
        <a:lstStyle/>
        <a:p>
          <a:endParaRPr lang="es-AR"/>
        </a:p>
      </dgm:t>
    </dgm:pt>
    <dgm:pt modelId="{EF5E3713-724F-4A7A-AE17-607CE9AFDCE2}">
      <dgm:prSet/>
      <dgm:spPr/>
      <dgm:t>
        <a:bodyPr/>
        <a:lstStyle/>
        <a:p>
          <a:r>
            <a:rPr lang="es-AR" altLang="es-AR" dirty="0"/>
            <a:t>Si se quiere agregar un elemento el programa solo debe chequear el </a:t>
          </a:r>
          <a:r>
            <a:rPr lang="es-AR" altLang="es-AR" dirty="0" err="1"/>
            <a:t>header</a:t>
          </a:r>
          <a:r>
            <a:rPr lang="es-AR" altLang="es-AR" dirty="0"/>
            <a:t> y desde ahí obtiene la dirección del primero. Agrego  omega , como </a:t>
          </a:r>
          <a:r>
            <a:rPr lang="es-AR" altLang="es-AR" dirty="0" err="1"/>
            <a:t>ppio</a:t>
          </a:r>
          <a:r>
            <a:rPr lang="es-AR" altLang="es-AR" dirty="0"/>
            <a:t> queda 4 nuevamente</a:t>
          </a:r>
        </a:p>
      </dgm:t>
    </dgm:pt>
    <dgm:pt modelId="{90261FF0-761C-45DA-886C-0F98C4262B15}" type="parTrans" cxnId="{2E5BCA98-866F-4C01-8C59-C0526D3E5899}">
      <dgm:prSet/>
      <dgm:spPr/>
      <dgm:t>
        <a:bodyPr/>
        <a:lstStyle/>
        <a:p>
          <a:endParaRPr lang="es-AR"/>
        </a:p>
      </dgm:t>
    </dgm:pt>
    <dgm:pt modelId="{D825F97D-FE57-4803-8E38-FC07B9114B92}" type="sibTrans" cxnId="{2E5BCA98-866F-4C01-8C59-C0526D3E5899}">
      <dgm:prSet/>
      <dgm:spPr/>
      <dgm:t>
        <a:bodyPr/>
        <a:lstStyle/>
        <a:p>
          <a:endParaRPr lang="es-AR"/>
        </a:p>
      </dgm:t>
    </dgm:pt>
    <dgm:pt modelId="{24C2E2F9-C4AF-421E-ABCB-A628C86E52F9}">
      <dgm:prSet/>
      <dgm:spPr/>
      <dgm:t>
        <a:bodyPr/>
        <a:lstStyle/>
        <a:p>
          <a:r>
            <a:rPr lang="es-AR" altLang="es-AR" b="1" dirty="0"/>
            <a:t>alfa    omega    delta     * 6      gamma   * -1     </a:t>
          </a:r>
          <a:r>
            <a:rPr lang="es-AR" altLang="es-AR" b="1" dirty="0" err="1"/>
            <a:t>epsilon</a:t>
          </a:r>
          <a:endParaRPr lang="es-AR" altLang="es-AR" b="1" dirty="0"/>
        </a:p>
      </dgm:t>
    </dgm:pt>
    <dgm:pt modelId="{56FAA68D-6677-4E4D-B97D-98C148BB65A8}" type="parTrans" cxnId="{A6FF729F-A7B0-487D-BC0F-775D2B495A16}">
      <dgm:prSet/>
      <dgm:spPr/>
      <dgm:t>
        <a:bodyPr/>
        <a:lstStyle/>
        <a:p>
          <a:endParaRPr lang="es-AR"/>
        </a:p>
      </dgm:t>
    </dgm:pt>
    <dgm:pt modelId="{D1CCAF2B-5993-499A-8041-B7EC486E2836}" type="sibTrans" cxnId="{A6FF729F-A7B0-487D-BC0F-775D2B495A16}">
      <dgm:prSet/>
      <dgm:spPr/>
      <dgm:t>
        <a:bodyPr/>
        <a:lstStyle/>
        <a:p>
          <a:endParaRPr lang="es-AR"/>
        </a:p>
      </dgm:t>
    </dgm:pt>
    <dgm:pt modelId="{AE422099-6044-40FC-BA1A-2ED009C2DFCA}" type="pres">
      <dgm:prSet presAssocID="{859FC6DF-495C-4E6F-B559-46091F87FE42}" presName="linear" presStyleCnt="0">
        <dgm:presLayoutVars>
          <dgm:dir/>
          <dgm:animLvl val="lvl"/>
          <dgm:resizeHandles val="exact"/>
        </dgm:presLayoutVars>
      </dgm:prSet>
      <dgm:spPr/>
    </dgm:pt>
    <dgm:pt modelId="{C0D4D848-5260-4954-8EAF-E24669E09EC2}" type="pres">
      <dgm:prSet presAssocID="{8B8AFE95-CB19-4A18-868E-40938E9CD5B6}" presName="parentLin" presStyleCnt="0"/>
      <dgm:spPr/>
    </dgm:pt>
    <dgm:pt modelId="{7D2B00C5-A1EC-4EF3-9A92-E203BDBAADD3}" type="pres">
      <dgm:prSet presAssocID="{8B8AFE95-CB19-4A18-868E-40938E9CD5B6}" presName="parentLeftMargin" presStyleLbl="node1" presStyleIdx="0" presStyleCnt="1"/>
      <dgm:spPr/>
    </dgm:pt>
    <dgm:pt modelId="{4961238B-9335-4DBD-BCEF-C46C7AC0D32B}" type="pres">
      <dgm:prSet presAssocID="{8B8AFE95-CB19-4A18-868E-40938E9CD5B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02DB72C-1088-45A7-BCC3-B3EAD8FC80FA}" type="pres">
      <dgm:prSet presAssocID="{8B8AFE95-CB19-4A18-868E-40938E9CD5B6}" presName="negativeSpace" presStyleCnt="0"/>
      <dgm:spPr/>
    </dgm:pt>
    <dgm:pt modelId="{4D4BF89E-8BB5-4D8C-89F1-A7527EDB204D}" type="pres">
      <dgm:prSet presAssocID="{8B8AFE95-CB19-4A18-868E-40938E9CD5B6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356E1B05-B8B0-4B25-8F7E-0C5F018BC9D8}" type="presOf" srcId="{24C2E2F9-C4AF-421E-ABCB-A628C86E52F9}" destId="{4D4BF89E-8BB5-4D8C-89F1-A7527EDB204D}" srcOrd="0" destOrd="6" presId="urn:microsoft.com/office/officeart/2005/8/layout/list1"/>
    <dgm:cxn modelId="{244ADE1F-6ED9-4B42-A351-EDF14596C380}" type="presOf" srcId="{14A209C3-0631-4755-84BC-06B82E78CFB4}" destId="{4D4BF89E-8BB5-4D8C-89F1-A7527EDB204D}" srcOrd="0" destOrd="1" presId="urn:microsoft.com/office/officeart/2005/8/layout/list1"/>
    <dgm:cxn modelId="{C8719426-E4E2-494C-927C-ACABA95C8A30}" type="presOf" srcId="{859FC6DF-495C-4E6F-B559-46091F87FE42}" destId="{AE422099-6044-40FC-BA1A-2ED009C2DFCA}" srcOrd="0" destOrd="0" presId="urn:microsoft.com/office/officeart/2005/8/layout/list1"/>
    <dgm:cxn modelId="{A24B0C2A-A035-4C43-A304-F0D547160965}" srcId="{8B8AFE95-CB19-4A18-868E-40938E9CD5B6}" destId="{F8D70F71-9D5C-4CFD-9FB7-986F9997E65C}" srcOrd="1" destOrd="0" parTransId="{98A9D8CF-5B2F-43E4-A036-E8E7C58819FB}" sibTransId="{4D97CF92-720D-4EF4-9D5E-9F72D71A2D96}"/>
    <dgm:cxn modelId="{6A5BCC64-1476-4D54-8E25-35EED1625A75}" type="presOf" srcId="{EF5E3713-724F-4A7A-AE17-607CE9AFDCE2}" destId="{4D4BF89E-8BB5-4D8C-89F1-A7527EDB204D}" srcOrd="0" destOrd="5" presId="urn:microsoft.com/office/officeart/2005/8/layout/list1"/>
    <dgm:cxn modelId="{845A5166-2638-4892-908F-8407EC739768}" type="presOf" srcId="{8B8AFE95-CB19-4A18-868E-40938E9CD5B6}" destId="{4961238B-9335-4DBD-BCEF-C46C7AC0D32B}" srcOrd="1" destOrd="0" presId="urn:microsoft.com/office/officeart/2005/8/layout/list1"/>
    <dgm:cxn modelId="{9824A554-EB1B-47AC-8371-6591DD600D9B}" type="presOf" srcId="{5BE1FAA2-AFF5-4415-85E5-33530FC584B7}" destId="{4D4BF89E-8BB5-4D8C-89F1-A7527EDB204D}" srcOrd="0" destOrd="4" presId="urn:microsoft.com/office/officeart/2005/8/layout/list1"/>
    <dgm:cxn modelId="{70BDEE7C-77F4-48AE-8F95-27AB3DEFAF55}" srcId="{8B8AFE95-CB19-4A18-868E-40938E9CD5B6}" destId="{B0437E91-6C4C-43DE-93ED-EB5CB00C7134}" srcOrd="0" destOrd="0" parTransId="{FF1D4BBC-5BC1-485A-BD14-898F0A443D20}" sibTransId="{6130FF9B-9B7E-4900-913A-6273A135381F}"/>
    <dgm:cxn modelId="{0EBADE7D-D072-4F8B-BE34-948B5038FF6B}" type="presOf" srcId="{8B8AFE95-CB19-4A18-868E-40938E9CD5B6}" destId="{7D2B00C5-A1EC-4EF3-9A92-E203BDBAADD3}" srcOrd="0" destOrd="0" presId="urn:microsoft.com/office/officeart/2005/8/layout/list1"/>
    <dgm:cxn modelId="{64C85F81-F935-4AE2-A650-E5B85DB8AD88}" type="presOf" srcId="{F8D70F71-9D5C-4CFD-9FB7-986F9997E65C}" destId="{4D4BF89E-8BB5-4D8C-89F1-A7527EDB204D}" srcOrd="0" destOrd="3" presId="urn:microsoft.com/office/officeart/2005/8/layout/list1"/>
    <dgm:cxn modelId="{9FC55390-0514-456A-8A94-817C49A1017B}" srcId="{F8D70F71-9D5C-4CFD-9FB7-986F9997E65C}" destId="{5BE1FAA2-AFF5-4415-85E5-33530FC584B7}" srcOrd="0" destOrd="0" parTransId="{C76CA468-65F9-48FD-A37B-AAB6C9ED9509}" sibTransId="{A1E6B123-F9C9-4856-BB4C-BD5012A33DA8}"/>
    <dgm:cxn modelId="{2E5BCA98-866F-4C01-8C59-C0526D3E5899}" srcId="{8B8AFE95-CB19-4A18-868E-40938E9CD5B6}" destId="{EF5E3713-724F-4A7A-AE17-607CE9AFDCE2}" srcOrd="2" destOrd="0" parTransId="{90261FF0-761C-45DA-886C-0F98C4262B15}" sibTransId="{D825F97D-FE57-4803-8E38-FC07B9114B92}"/>
    <dgm:cxn modelId="{A6FF729F-A7B0-487D-BC0F-775D2B495A16}" srcId="{EF5E3713-724F-4A7A-AE17-607CE9AFDCE2}" destId="{24C2E2F9-C4AF-421E-ABCB-A628C86E52F9}" srcOrd="0" destOrd="0" parTransId="{56FAA68D-6677-4E4D-B97D-98C148BB65A8}" sibTransId="{D1CCAF2B-5993-499A-8041-B7EC486E2836}"/>
    <dgm:cxn modelId="{0E7BC3C9-C9BC-44E2-926C-0D30CD809390}" type="presOf" srcId="{B0437E91-6C4C-43DE-93ED-EB5CB00C7134}" destId="{4D4BF89E-8BB5-4D8C-89F1-A7527EDB204D}" srcOrd="0" destOrd="0" presId="urn:microsoft.com/office/officeart/2005/8/layout/list1"/>
    <dgm:cxn modelId="{AC0C74DE-37F8-4DC6-A390-6E3A38CBA9D1}" srcId="{859FC6DF-495C-4E6F-B559-46091F87FE42}" destId="{8B8AFE95-CB19-4A18-868E-40938E9CD5B6}" srcOrd="0" destOrd="0" parTransId="{6C5F6F07-ED5F-4238-ACEF-7F821AB493C3}" sibTransId="{DEDA0364-2AA4-4B03-834D-E15619A1E678}"/>
    <dgm:cxn modelId="{C96745E0-15A2-4B5E-B5B8-1F1D9BE3D08F}" srcId="{B0437E91-6C4C-43DE-93ED-EB5CB00C7134}" destId="{F699402E-8A3F-44D7-A075-F12FF2F61208}" srcOrd="1" destOrd="0" parTransId="{D4418E47-23AD-4ADE-A671-37DECD65F303}" sibTransId="{1A34A6B2-A67E-4A6C-AED9-FC525F3E9187}"/>
    <dgm:cxn modelId="{5733CDF6-72DD-4207-AF1C-A798C30FE81E}" type="presOf" srcId="{F699402E-8A3F-44D7-A075-F12FF2F61208}" destId="{4D4BF89E-8BB5-4D8C-89F1-A7527EDB204D}" srcOrd="0" destOrd="2" presId="urn:microsoft.com/office/officeart/2005/8/layout/list1"/>
    <dgm:cxn modelId="{AF05AFF7-2955-408D-BCDB-53A5D84D6759}" srcId="{B0437E91-6C4C-43DE-93ED-EB5CB00C7134}" destId="{14A209C3-0631-4755-84BC-06B82E78CFB4}" srcOrd="0" destOrd="0" parTransId="{DA434274-B718-431B-B6A0-6C4A0EE211E3}" sibTransId="{DB467A39-8CC9-424E-999F-812AA68879E4}"/>
    <dgm:cxn modelId="{D729C538-A611-4BBB-9D93-5F036BC16DD8}" type="presParOf" srcId="{AE422099-6044-40FC-BA1A-2ED009C2DFCA}" destId="{C0D4D848-5260-4954-8EAF-E24669E09EC2}" srcOrd="0" destOrd="0" presId="urn:microsoft.com/office/officeart/2005/8/layout/list1"/>
    <dgm:cxn modelId="{195A23C2-83D1-464E-ACF8-378D8853018C}" type="presParOf" srcId="{C0D4D848-5260-4954-8EAF-E24669E09EC2}" destId="{7D2B00C5-A1EC-4EF3-9A92-E203BDBAADD3}" srcOrd="0" destOrd="0" presId="urn:microsoft.com/office/officeart/2005/8/layout/list1"/>
    <dgm:cxn modelId="{775D7B29-3B7C-4905-B2B3-FB531E62F152}" type="presParOf" srcId="{C0D4D848-5260-4954-8EAF-E24669E09EC2}" destId="{4961238B-9335-4DBD-BCEF-C46C7AC0D32B}" srcOrd="1" destOrd="0" presId="urn:microsoft.com/office/officeart/2005/8/layout/list1"/>
    <dgm:cxn modelId="{B73C4C01-0A8A-4E29-A671-1C8231F9FDB8}" type="presParOf" srcId="{AE422099-6044-40FC-BA1A-2ED009C2DFCA}" destId="{002DB72C-1088-45A7-BCC3-B3EAD8FC80FA}" srcOrd="1" destOrd="0" presId="urn:microsoft.com/office/officeart/2005/8/layout/list1"/>
    <dgm:cxn modelId="{BD7AFF07-E50A-43D1-8867-2B1DD2607B19}" type="presParOf" srcId="{AE422099-6044-40FC-BA1A-2ED009C2DFCA}" destId="{4D4BF89E-8BB5-4D8C-89F1-A7527EDB204D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350CF178-4157-6F4A-81E3-F8E034E7F9BB}" type="doc">
      <dgm:prSet loTypeId="urn:microsoft.com/office/officeart/2005/8/layout/vList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CD58E9E4-402B-0547-B363-3FF5BFCB2494}">
      <dgm:prSet phldrT="[Texto]"/>
      <dgm:spPr/>
      <dgm:t>
        <a:bodyPr/>
        <a:lstStyle/>
        <a:p>
          <a:r>
            <a:rPr lang="es-AR" altLang="es-AR" b="1"/>
            <a:t>Aprovechamiento de espacio</a:t>
          </a:r>
          <a:endParaRPr lang="es-ES"/>
        </a:p>
      </dgm:t>
    </dgm:pt>
    <dgm:pt modelId="{C8E84F39-785C-FE46-8C29-37553DCA25AD}" type="parTrans" cxnId="{B2C40738-4BCE-724E-83B0-47D555F8BBA2}">
      <dgm:prSet/>
      <dgm:spPr/>
      <dgm:t>
        <a:bodyPr/>
        <a:lstStyle/>
        <a:p>
          <a:endParaRPr lang="es-ES"/>
        </a:p>
      </dgm:t>
    </dgm:pt>
    <dgm:pt modelId="{46301EB6-CD45-1646-B411-509C46255515}" type="sibTrans" cxnId="{B2C40738-4BCE-724E-83B0-47D555F8BBA2}">
      <dgm:prSet/>
      <dgm:spPr/>
      <dgm:t>
        <a:bodyPr/>
        <a:lstStyle/>
        <a:p>
          <a:endParaRPr lang="es-ES"/>
        </a:p>
      </dgm:t>
    </dgm:pt>
    <dgm:pt modelId="{3F7BECC1-AA9B-A143-BDE1-519C7511D994}">
      <dgm:prSet/>
      <dgm:spPr/>
      <dgm:t>
        <a:bodyPr/>
        <a:lstStyle/>
        <a:p>
          <a:r>
            <a:rPr lang="es-AR" altLang="es-AR" b="1"/>
            <a:t>Recuperación de espacio con reg. de longitud variable</a:t>
          </a:r>
          <a:endParaRPr lang="es-AR" altLang="es-AR" b="1" dirty="0"/>
        </a:p>
      </dgm:t>
    </dgm:pt>
    <dgm:pt modelId="{6FFDEA5E-FDFF-F740-AC46-50D93FA6FA60}" type="parTrans" cxnId="{2ACD11CC-687E-5B4F-98EB-BB264B5AC9AB}">
      <dgm:prSet/>
      <dgm:spPr/>
      <dgm:t>
        <a:bodyPr/>
        <a:lstStyle/>
        <a:p>
          <a:endParaRPr lang="es-ES"/>
        </a:p>
      </dgm:t>
    </dgm:pt>
    <dgm:pt modelId="{A04BDD54-3943-7C4D-8EF1-AF6B76985066}" type="sibTrans" cxnId="{2ACD11CC-687E-5B4F-98EB-BB264B5AC9AB}">
      <dgm:prSet/>
      <dgm:spPr/>
      <dgm:t>
        <a:bodyPr/>
        <a:lstStyle/>
        <a:p>
          <a:endParaRPr lang="es-ES"/>
        </a:p>
      </dgm:t>
    </dgm:pt>
    <dgm:pt modelId="{867CC01A-BBB7-7D41-8E5B-8BB520135000}">
      <dgm:prSet/>
      <dgm:spPr/>
      <dgm:t>
        <a:bodyPr/>
        <a:lstStyle/>
        <a:p>
          <a:r>
            <a:rPr lang="es-AR" altLang="es-AR"/>
            <a:t>Marca de borrado al igual que en reg. de long. fija (ej:*) </a:t>
          </a:r>
          <a:endParaRPr lang="es-AR" altLang="es-AR" dirty="0"/>
        </a:p>
      </dgm:t>
    </dgm:pt>
    <dgm:pt modelId="{1C6ACC8B-1AF7-A545-AFFB-132C331D27F2}" type="parTrans" cxnId="{9B1EE10F-1831-E24D-A70B-814CAE8A74D6}">
      <dgm:prSet/>
      <dgm:spPr/>
      <dgm:t>
        <a:bodyPr/>
        <a:lstStyle/>
        <a:p>
          <a:endParaRPr lang="es-ES"/>
        </a:p>
      </dgm:t>
    </dgm:pt>
    <dgm:pt modelId="{31008EF3-3F14-954E-9F3C-B53E25D3A55D}" type="sibTrans" cxnId="{9B1EE10F-1831-E24D-A70B-814CAE8A74D6}">
      <dgm:prSet/>
      <dgm:spPr/>
      <dgm:t>
        <a:bodyPr/>
        <a:lstStyle/>
        <a:p>
          <a:endParaRPr lang="es-ES"/>
        </a:p>
      </dgm:t>
    </dgm:pt>
    <dgm:pt modelId="{0F2D413D-F8A7-3A48-BED4-2B4377CF618B}">
      <dgm:prSet/>
      <dgm:spPr/>
      <dgm:t>
        <a:bodyPr/>
        <a:lstStyle/>
        <a:p>
          <a:r>
            <a:rPr lang="es-AR" altLang="es-AR" dirty="0"/>
            <a:t>El problema de los registros de longitud variable está en que no se puede colocar en cualquier lugar, para poder ponerlo debe caber, necesariamente.</a:t>
          </a:r>
        </a:p>
      </dgm:t>
    </dgm:pt>
    <dgm:pt modelId="{895C90FF-B54C-3745-A700-9C1BD8467968}" type="parTrans" cxnId="{0A4DE815-AEBA-584E-9301-FD746B900FF9}">
      <dgm:prSet/>
      <dgm:spPr/>
      <dgm:t>
        <a:bodyPr/>
        <a:lstStyle/>
        <a:p>
          <a:endParaRPr lang="es-ES"/>
        </a:p>
      </dgm:t>
    </dgm:pt>
    <dgm:pt modelId="{AE594651-7158-DF4A-B0F4-FAE49E947E28}" type="sibTrans" cxnId="{0A4DE815-AEBA-584E-9301-FD746B900FF9}">
      <dgm:prSet/>
      <dgm:spPr/>
      <dgm:t>
        <a:bodyPr/>
        <a:lstStyle/>
        <a:p>
          <a:endParaRPr lang="es-ES"/>
        </a:p>
      </dgm:t>
    </dgm:pt>
    <dgm:pt modelId="{D94A3F73-E12B-444B-AEBC-CBBB4F833459}">
      <dgm:prSet/>
      <dgm:spPr/>
      <dgm:t>
        <a:bodyPr/>
        <a:lstStyle/>
        <a:p>
          <a:r>
            <a:rPr lang="es-AR" altLang="es-AR" dirty="0"/>
            <a:t>Lista . No se puede usar NRR como enlace. Se utiliza un campo binario que explícitamente indica en enlace (conviene que indique el tamaño).</a:t>
          </a:r>
        </a:p>
      </dgm:t>
    </dgm:pt>
    <dgm:pt modelId="{928466D6-A36F-DC42-B041-A0C57CBF6814}" type="parTrans" cxnId="{AE9309FF-0448-3C42-85CC-44A17B4918B6}">
      <dgm:prSet/>
      <dgm:spPr/>
      <dgm:t>
        <a:bodyPr/>
        <a:lstStyle/>
        <a:p>
          <a:endParaRPr lang="es-ES"/>
        </a:p>
      </dgm:t>
    </dgm:pt>
    <dgm:pt modelId="{CBFB0061-D8AE-D54D-A489-4F55E27A276D}" type="sibTrans" cxnId="{AE9309FF-0448-3C42-85CC-44A17B4918B6}">
      <dgm:prSet/>
      <dgm:spPr/>
      <dgm:t>
        <a:bodyPr/>
        <a:lstStyle/>
        <a:p>
          <a:endParaRPr lang="es-ES"/>
        </a:p>
      </dgm:t>
    </dgm:pt>
    <dgm:pt modelId="{17A89DDC-CF84-5E4F-812E-766C0727AB52}">
      <dgm:prSet/>
      <dgm:spPr/>
      <dgm:t>
        <a:bodyPr/>
        <a:lstStyle/>
        <a:p>
          <a:r>
            <a:rPr lang="es-AR" altLang="es-AR"/>
            <a:t>Cada registro indica en su inicio la cant. de bytes.</a:t>
          </a:r>
          <a:endParaRPr lang="es-AR" altLang="es-AR" dirty="0"/>
        </a:p>
      </dgm:t>
    </dgm:pt>
    <dgm:pt modelId="{EA85F332-41AA-914D-AF8F-EEE3FBB613CB}" type="parTrans" cxnId="{FC375913-8265-0645-AF19-ED6B1A37C612}">
      <dgm:prSet/>
      <dgm:spPr/>
      <dgm:t>
        <a:bodyPr/>
        <a:lstStyle/>
        <a:p>
          <a:endParaRPr lang="es-ES"/>
        </a:p>
      </dgm:t>
    </dgm:pt>
    <dgm:pt modelId="{9672BF2E-BEE7-F049-AC29-D454D6FBF765}" type="sibTrans" cxnId="{FC375913-8265-0645-AF19-ED6B1A37C612}">
      <dgm:prSet/>
      <dgm:spPr/>
      <dgm:t>
        <a:bodyPr/>
        <a:lstStyle/>
        <a:p>
          <a:endParaRPr lang="es-ES"/>
        </a:p>
      </dgm:t>
    </dgm:pt>
    <dgm:pt modelId="{B519B977-A0F1-5A49-9FE2-FFCB9485F404}" type="pres">
      <dgm:prSet presAssocID="{350CF178-4157-6F4A-81E3-F8E034E7F9BB}" presName="linear" presStyleCnt="0">
        <dgm:presLayoutVars>
          <dgm:animLvl val="lvl"/>
          <dgm:resizeHandles val="exact"/>
        </dgm:presLayoutVars>
      </dgm:prSet>
      <dgm:spPr/>
    </dgm:pt>
    <dgm:pt modelId="{01F7FBFF-0E30-5A42-AFA2-9761F0E20820}" type="pres">
      <dgm:prSet presAssocID="{CD58E9E4-402B-0547-B363-3FF5BFCB2494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204BD316-FA44-494B-822B-A0CE96AED6CD}" type="pres">
      <dgm:prSet presAssocID="{CD58E9E4-402B-0547-B363-3FF5BFCB249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51E000C-C4BB-9A46-8DA1-EBAB1E253EA9}" type="presOf" srcId="{17A89DDC-CF84-5E4F-812E-766C0727AB52}" destId="{204BD316-FA44-494B-822B-A0CE96AED6CD}" srcOrd="0" destOrd="4" presId="urn:microsoft.com/office/officeart/2005/8/layout/vList2"/>
    <dgm:cxn modelId="{9B1EE10F-1831-E24D-A70B-814CAE8A74D6}" srcId="{3F7BECC1-AA9B-A143-BDE1-519C7511D994}" destId="{867CC01A-BBB7-7D41-8E5B-8BB520135000}" srcOrd="0" destOrd="0" parTransId="{1C6ACC8B-1AF7-A545-AFFB-132C331D27F2}" sibTransId="{31008EF3-3F14-954E-9F3C-B53E25D3A55D}"/>
    <dgm:cxn modelId="{FC375913-8265-0645-AF19-ED6B1A37C612}" srcId="{3F7BECC1-AA9B-A143-BDE1-519C7511D994}" destId="{17A89DDC-CF84-5E4F-812E-766C0727AB52}" srcOrd="3" destOrd="0" parTransId="{EA85F332-41AA-914D-AF8F-EEE3FBB613CB}" sibTransId="{9672BF2E-BEE7-F049-AC29-D454D6FBF765}"/>
    <dgm:cxn modelId="{0A4DE815-AEBA-584E-9301-FD746B900FF9}" srcId="{3F7BECC1-AA9B-A143-BDE1-519C7511D994}" destId="{0F2D413D-F8A7-3A48-BED4-2B4377CF618B}" srcOrd="1" destOrd="0" parTransId="{895C90FF-B54C-3745-A700-9C1BD8467968}" sibTransId="{AE594651-7158-DF4A-B0F4-FAE49E947E28}"/>
    <dgm:cxn modelId="{A2FD421C-BB83-1145-8C4D-CB837FECB741}" type="presOf" srcId="{CD58E9E4-402B-0547-B363-3FF5BFCB2494}" destId="{01F7FBFF-0E30-5A42-AFA2-9761F0E20820}" srcOrd="0" destOrd="0" presId="urn:microsoft.com/office/officeart/2005/8/layout/vList2"/>
    <dgm:cxn modelId="{83026B29-6D67-1445-9D07-78C3B1C45594}" type="presOf" srcId="{0F2D413D-F8A7-3A48-BED4-2B4377CF618B}" destId="{204BD316-FA44-494B-822B-A0CE96AED6CD}" srcOrd="0" destOrd="2" presId="urn:microsoft.com/office/officeart/2005/8/layout/vList2"/>
    <dgm:cxn modelId="{B2C40738-4BCE-724E-83B0-47D555F8BBA2}" srcId="{350CF178-4157-6F4A-81E3-F8E034E7F9BB}" destId="{CD58E9E4-402B-0547-B363-3FF5BFCB2494}" srcOrd="0" destOrd="0" parTransId="{C8E84F39-785C-FE46-8C29-37553DCA25AD}" sibTransId="{46301EB6-CD45-1646-B411-509C46255515}"/>
    <dgm:cxn modelId="{90019641-F5E4-3843-A4CC-D693F3519404}" type="presOf" srcId="{3F7BECC1-AA9B-A143-BDE1-519C7511D994}" destId="{204BD316-FA44-494B-822B-A0CE96AED6CD}" srcOrd="0" destOrd="0" presId="urn:microsoft.com/office/officeart/2005/8/layout/vList2"/>
    <dgm:cxn modelId="{284D34C4-A15E-9249-8191-36537281BD04}" type="presOf" srcId="{D94A3F73-E12B-444B-AEBC-CBBB4F833459}" destId="{204BD316-FA44-494B-822B-A0CE96AED6CD}" srcOrd="0" destOrd="3" presId="urn:microsoft.com/office/officeart/2005/8/layout/vList2"/>
    <dgm:cxn modelId="{1EC79EC5-C385-184E-B22D-815A803EDC30}" type="presOf" srcId="{350CF178-4157-6F4A-81E3-F8E034E7F9BB}" destId="{B519B977-A0F1-5A49-9FE2-FFCB9485F404}" srcOrd="0" destOrd="0" presId="urn:microsoft.com/office/officeart/2005/8/layout/vList2"/>
    <dgm:cxn modelId="{2ACD11CC-687E-5B4F-98EB-BB264B5AC9AB}" srcId="{CD58E9E4-402B-0547-B363-3FF5BFCB2494}" destId="{3F7BECC1-AA9B-A143-BDE1-519C7511D994}" srcOrd="0" destOrd="0" parTransId="{6FFDEA5E-FDFF-F740-AC46-50D93FA6FA60}" sibTransId="{A04BDD54-3943-7C4D-8EF1-AF6B76985066}"/>
    <dgm:cxn modelId="{4C26E8FC-0D3B-3941-81EB-F42DDDF4CB79}" type="presOf" srcId="{867CC01A-BBB7-7D41-8E5B-8BB520135000}" destId="{204BD316-FA44-494B-822B-A0CE96AED6CD}" srcOrd="0" destOrd="1" presId="urn:microsoft.com/office/officeart/2005/8/layout/vList2"/>
    <dgm:cxn modelId="{AE9309FF-0448-3C42-85CC-44A17B4918B6}" srcId="{3F7BECC1-AA9B-A143-BDE1-519C7511D994}" destId="{D94A3F73-E12B-444B-AEBC-CBBB4F833459}" srcOrd="2" destOrd="0" parTransId="{928466D6-A36F-DC42-B041-A0C57CBF6814}" sibTransId="{CBFB0061-D8AE-D54D-A489-4F55E27A276D}"/>
    <dgm:cxn modelId="{75184B3C-8623-0241-8942-03EF1BB67E8D}" type="presParOf" srcId="{B519B977-A0F1-5A49-9FE2-FFCB9485F404}" destId="{01F7FBFF-0E30-5A42-AFA2-9761F0E20820}" srcOrd="0" destOrd="0" presId="urn:microsoft.com/office/officeart/2005/8/layout/vList2"/>
    <dgm:cxn modelId="{3499269F-7947-2B4C-848F-A3D1A66279DF}" type="presParOf" srcId="{B519B977-A0F1-5A49-9FE2-FFCB9485F404}" destId="{204BD316-FA44-494B-822B-A0CE96AED6CD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9311A04-A085-42B6-9785-C3ECDAE4BD1F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6CA470E-8A21-4C6F-B0E4-AC9482CDFCC9}">
      <dgm:prSet phldrT="[Texto]"/>
      <dgm:spPr/>
      <dgm:t>
        <a:bodyPr/>
        <a:lstStyle/>
        <a:p>
          <a:r>
            <a:rPr lang="es-AR" altLang="es-AR" b="1" dirty="0"/>
            <a:t>Clave</a:t>
          </a:r>
          <a:endParaRPr lang="es-AR" dirty="0"/>
        </a:p>
      </dgm:t>
    </dgm:pt>
    <dgm:pt modelId="{C9022EBF-05DE-48A3-9AE1-8260F03BFB0D}" type="parTrans" cxnId="{709628E2-1237-4592-81C3-DC5BBD43CC16}">
      <dgm:prSet/>
      <dgm:spPr/>
      <dgm:t>
        <a:bodyPr/>
        <a:lstStyle/>
        <a:p>
          <a:endParaRPr lang="es-AR"/>
        </a:p>
      </dgm:t>
    </dgm:pt>
    <dgm:pt modelId="{05B840AA-0851-4C91-B571-90C195CFF3AB}" type="sibTrans" cxnId="{709628E2-1237-4592-81C3-DC5BBD43CC16}">
      <dgm:prSet/>
      <dgm:spPr/>
      <dgm:t>
        <a:bodyPr/>
        <a:lstStyle/>
        <a:p>
          <a:endParaRPr lang="es-AR"/>
        </a:p>
      </dgm:t>
    </dgm:pt>
    <dgm:pt modelId="{F07B3AE4-4A35-498D-BA5E-E88D56BB4E60}">
      <dgm:prSet/>
      <dgm:spPr/>
      <dgm:t>
        <a:bodyPr/>
        <a:lstStyle/>
        <a:p>
          <a:r>
            <a:rPr lang="es-AR" altLang="es-AR" b="0" dirty="0"/>
            <a:t>Permite la identificación del registro</a:t>
          </a:r>
        </a:p>
      </dgm:t>
    </dgm:pt>
    <dgm:pt modelId="{BC26E8D9-B778-4BDF-970A-028017293372}" type="parTrans" cxnId="{AD7EE8CB-39F7-4A08-879C-24B5301D9BA7}">
      <dgm:prSet/>
      <dgm:spPr/>
      <dgm:t>
        <a:bodyPr/>
        <a:lstStyle/>
        <a:p>
          <a:endParaRPr lang="es-AR"/>
        </a:p>
      </dgm:t>
    </dgm:pt>
    <dgm:pt modelId="{4D75C1A4-43AA-4CF2-82E5-10458A4AEE21}" type="sibTrans" cxnId="{AD7EE8CB-39F7-4A08-879C-24B5301D9BA7}">
      <dgm:prSet/>
      <dgm:spPr/>
      <dgm:t>
        <a:bodyPr/>
        <a:lstStyle/>
        <a:p>
          <a:endParaRPr lang="es-AR"/>
        </a:p>
      </dgm:t>
    </dgm:pt>
    <dgm:pt modelId="{39A2EF4F-C93C-4829-BC59-E985AAF72E84}">
      <dgm:prSet/>
      <dgm:spPr/>
      <dgm:t>
        <a:bodyPr/>
        <a:lstStyle/>
        <a:p>
          <a:r>
            <a:rPr lang="es-AR" altLang="es-AR" b="1" dirty="0" err="1"/>
            <a:t>Únivoca</a:t>
          </a:r>
          <a:r>
            <a:rPr lang="es-AR" altLang="es-AR" b="1" dirty="0"/>
            <a:t> / Primaria:</a:t>
          </a:r>
        </a:p>
      </dgm:t>
    </dgm:pt>
    <dgm:pt modelId="{90CB3503-2BFB-42F8-8028-BF6F643DCEF4}" type="parTrans" cxnId="{1B253B5B-160B-42FC-A1E1-6F89E4EBEB44}">
      <dgm:prSet/>
      <dgm:spPr/>
      <dgm:t>
        <a:bodyPr/>
        <a:lstStyle/>
        <a:p>
          <a:endParaRPr lang="es-AR"/>
        </a:p>
      </dgm:t>
    </dgm:pt>
    <dgm:pt modelId="{EDDAA342-7A6D-4FB8-964C-A07536C5379E}" type="sibTrans" cxnId="{1B253B5B-160B-42FC-A1E1-6F89E4EBEB44}">
      <dgm:prSet/>
      <dgm:spPr/>
      <dgm:t>
        <a:bodyPr/>
        <a:lstStyle/>
        <a:p>
          <a:endParaRPr lang="es-AR"/>
        </a:p>
      </dgm:t>
    </dgm:pt>
    <dgm:pt modelId="{CAAA4926-27CA-44EB-88C2-AFD7D945DA64}">
      <dgm:prSet/>
      <dgm:spPr/>
      <dgm:t>
        <a:bodyPr/>
        <a:lstStyle/>
        <a:p>
          <a:r>
            <a:rPr lang="es-AR" altLang="es-AR" b="1" dirty="0"/>
            <a:t>Secundaria</a:t>
          </a:r>
          <a:endParaRPr lang="es-AR" altLang="es-AR" dirty="0"/>
        </a:p>
      </dgm:t>
    </dgm:pt>
    <dgm:pt modelId="{D23027AE-C29D-448E-9247-4986457E663C}" type="parTrans" cxnId="{E06B58A4-FF7C-40A8-876F-D98A330BCC21}">
      <dgm:prSet/>
      <dgm:spPr/>
      <dgm:t>
        <a:bodyPr/>
        <a:lstStyle/>
        <a:p>
          <a:endParaRPr lang="es-AR"/>
        </a:p>
      </dgm:t>
    </dgm:pt>
    <dgm:pt modelId="{FAED1F5D-F037-4B12-AAB0-F8CB22F3E7E5}" type="sibTrans" cxnId="{E06B58A4-FF7C-40A8-876F-D98A330BCC21}">
      <dgm:prSet/>
      <dgm:spPr/>
      <dgm:t>
        <a:bodyPr/>
        <a:lstStyle/>
        <a:p>
          <a:endParaRPr lang="es-AR"/>
        </a:p>
      </dgm:t>
    </dgm:pt>
    <dgm:pt modelId="{C3DEC378-EBE7-4416-9120-CC517BA6CD56}">
      <dgm:prSet/>
      <dgm:spPr/>
      <dgm:t>
        <a:bodyPr/>
        <a:lstStyle/>
        <a:p>
          <a:r>
            <a:rPr lang="es-AR" altLang="es-AR" b="1" dirty="0">
              <a:solidFill>
                <a:srgbClr val="C00000"/>
              </a:solidFill>
            </a:rPr>
            <a:t>Identifican un elemento particular dentro de un archivo</a:t>
          </a:r>
        </a:p>
      </dgm:t>
    </dgm:pt>
    <dgm:pt modelId="{58D9C854-E01E-4631-A054-5C67D41B1C5B}" type="parTrans" cxnId="{7949C7FD-1174-41C6-A8EE-1FE76DAD11EE}">
      <dgm:prSet/>
      <dgm:spPr/>
      <dgm:t>
        <a:bodyPr/>
        <a:lstStyle/>
        <a:p>
          <a:endParaRPr lang="es-AR"/>
        </a:p>
      </dgm:t>
    </dgm:pt>
    <dgm:pt modelId="{A3AD2628-27F1-447B-854F-B042817357C0}" type="sibTrans" cxnId="{7949C7FD-1174-41C6-A8EE-1FE76DAD11EE}">
      <dgm:prSet/>
      <dgm:spPr/>
      <dgm:t>
        <a:bodyPr/>
        <a:lstStyle/>
        <a:p>
          <a:endParaRPr lang="es-AR"/>
        </a:p>
      </dgm:t>
    </dgm:pt>
    <dgm:pt modelId="{93646224-77E8-4900-91DF-D2E9A625AFF9}">
      <dgm:prSet/>
      <dgm:spPr/>
      <dgm:t>
        <a:bodyPr/>
        <a:lstStyle/>
        <a:p>
          <a:r>
            <a:rPr lang="es-AR" altLang="es-AR" b="1" dirty="0">
              <a:solidFill>
                <a:srgbClr val="00B050"/>
              </a:solidFill>
            </a:rPr>
            <a:t>Reconocen un conjunto de elementos con igual valor</a:t>
          </a:r>
        </a:p>
      </dgm:t>
    </dgm:pt>
    <dgm:pt modelId="{2BC58EFE-978C-4022-AD43-52249E50CD17}" type="parTrans" cxnId="{B96D5E7C-9DDB-40C7-8BA9-90F6FB84B051}">
      <dgm:prSet/>
      <dgm:spPr/>
      <dgm:t>
        <a:bodyPr/>
        <a:lstStyle/>
        <a:p>
          <a:endParaRPr lang="es-AR"/>
        </a:p>
      </dgm:t>
    </dgm:pt>
    <dgm:pt modelId="{D043F8FD-370E-4D9C-8DF5-004F812C671A}" type="sibTrans" cxnId="{B96D5E7C-9DDB-40C7-8BA9-90F6FB84B051}">
      <dgm:prSet/>
      <dgm:spPr/>
      <dgm:t>
        <a:bodyPr/>
        <a:lstStyle/>
        <a:p>
          <a:endParaRPr lang="es-AR"/>
        </a:p>
      </dgm:t>
    </dgm:pt>
    <dgm:pt modelId="{7CF4BB8E-818E-4589-BD37-165BEBEA80F5}">
      <dgm:prSet/>
      <dgm:spPr/>
      <dgm:t>
        <a:bodyPr/>
        <a:lstStyle/>
        <a:p>
          <a:r>
            <a:rPr lang="es-AR" altLang="es-AR" b="0" dirty="0"/>
            <a:t>Deben permitir generar orden en el archivo por ese criterio</a:t>
          </a:r>
        </a:p>
      </dgm:t>
    </dgm:pt>
    <dgm:pt modelId="{F9E77C20-9F3B-4796-9BBD-0C2D7D3F4D51}" type="parTrans" cxnId="{6AA8C778-163A-4C3B-94E1-F8BC53662F14}">
      <dgm:prSet/>
      <dgm:spPr/>
      <dgm:t>
        <a:bodyPr/>
        <a:lstStyle/>
        <a:p>
          <a:endParaRPr lang="es-AR"/>
        </a:p>
      </dgm:t>
    </dgm:pt>
    <dgm:pt modelId="{68A2ED6F-CE1C-4EDA-914C-E2627652648F}" type="sibTrans" cxnId="{6AA8C778-163A-4C3B-94E1-F8BC53662F14}">
      <dgm:prSet/>
      <dgm:spPr/>
      <dgm:t>
        <a:bodyPr/>
        <a:lstStyle/>
        <a:p>
          <a:endParaRPr lang="es-AR"/>
        </a:p>
      </dgm:t>
    </dgm:pt>
    <dgm:pt modelId="{D04401B0-5501-4D68-908D-C97F17E86082}" type="pres">
      <dgm:prSet presAssocID="{D9311A04-A085-42B6-9785-C3ECDAE4BD1F}" presName="linear" presStyleCnt="0">
        <dgm:presLayoutVars>
          <dgm:dir/>
          <dgm:animLvl val="lvl"/>
          <dgm:resizeHandles val="exact"/>
        </dgm:presLayoutVars>
      </dgm:prSet>
      <dgm:spPr/>
    </dgm:pt>
    <dgm:pt modelId="{15469A88-B676-4F6D-B780-A8EF7F0A788F}" type="pres">
      <dgm:prSet presAssocID="{16CA470E-8A21-4C6F-B0E4-AC9482CDFCC9}" presName="parentLin" presStyleCnt="0"/>
      <dgm:spPr/>
    </dgm:pt>
    <dgm:pt modelId="{3697D450-5BE0-4A08-B6BF-EA824B1D3D33}" type="pres">
      <dgm:prSet presAssocID="{16CA470E-8A21-4C6F-B0E4-AC9482CDFCC9}" presName="parentLeftMargin" presStyleLbl="node1" presStyleIdx="0" presStyleCnt="3"/>
      <dgm:spPr/>
    </dgm:pt>
    <dgm:pt modelId="{AD0F2F9B-94BA-4604-8963-36415DA76C83}" type="pres">
      <dgm:prSet presAssocID="{16CA470E-8A21-4C6F-B0E4-AC9482CDFCC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D3149C5-65E1-44B1-8D14-BFF2B873AB75}" type="pres">
      <dgm:prSet presAssocID="{16CA470E-8A21-4C6F-B0E4-AC9482CDFCC9}" presName="negativeSpace" presStyleCnt="0"/>
      <dgm:spPr/>
    </dgm:pt>
    <dgm:pt modelId="{04078CB5-1B5A-4DD9-84C7-E75C9DC09E6A}" type="pres">
      <dgm:prSet presAssocID="{16CA470E-8A21-4C6F-B0E4-AC9482CDFCC9}" presName="childText" presStyleLbl="conFgAcc1" presStyleIdx="0" presStyleCnt="3">
        <dgm:presLayoutVars>
          <dgm:bulletEnabled val="1"/>
        </dgm:presLayoutVars>
      </dgm:prSet>
      <dgm:spPr/>
    </dgm:pt>
    <dgm:pt modelId="{310097DD-5B13-49B2-B779-B8FA4010A339}" type="pres">
      <dgm:prSet presAssocID="{05B840AA-0851-4C91-B571-90C195CFF3AB}" presName="spaceBetweenRectangles" presStyleCnt="0"/>
      <dgm:spPr/>
    </dgm:pt>
    <dgm:pt modelId="{E2A45AB2-8F70-47A6-AC2C-84734B3B0CE5}" type="pres">
      <dgm:prSet presAssocID="{39A2EF4F-C93C-4829-BC59-E985AAF72E84}" presName="parentLin" presStyleCnt="0"/>
      <dgm:spPr/>
    </dgm:pt>
    <dgm:pt modelId="{4C9EAAD5-37C5-4F0A-A307-55C3BA1D9864}" type="pres">
      <dgm:prSet presAssocID="{39A2EF4F-C93C-4829-BC59-E985AAF72E84}" presName="parentLeftMargin" presStyleLbl="node1" presStyleIdx="0" presStyleCnt="3"/>
      <dgm:spPr/>
    </dgm:pt>
    <dgm:pt modelId="{29475E8B-D468-4B8B-BB70-842DE5BBF73F}" type="pres">
      <dgm:prSet presAssocID="{39A2EF4F-C93C-4829-BC59-E985AAF72E8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249CB99-1E6A-4EC2-8AEC-7A397BB839D2}" type="pres">
      <dgm:prSet presAssocID="{39A2EF4F-C93C-4829-BC59-E985AAF72E84}" presName="negativeSpace" presStyleCnt="0"/>
      <dgm:spPr/>
    </dgm:pt>
    <dgm:pt modelId="{A5CDFE40-12C0-4FA2-A8AA-C13DF81B343A}" type="pres">
      <dgm:prSet presAssocID="{39A2EF4F-C93C-4829-BC59-E985AAF72E84}" presName="childText" presStyleLbl="conFgAcc1" presStyleIdx="1" presStyleCnt="3">
        <dgm:presLayoutVars>
          <dgm:bulletEnabled val="1"/>
        </dgm:presLayoutVars>
      </dgm:prSet>
      <dgm:spPr/>
    </dgm:pt>
    <dgm:pt modelId="{BA48CE49-4AED-4726-A1D3-099BF05DA068}" type="pres">
      <dgm:prSet presAssocID="{EDDAA342-7A6D-4FB8-964C-A07536C5379E}" presName="spaceBetweenRectangles" presStyleCnt="0"/>
      <dgm:spPr/>
    </dgm:pt>
    <dgm:pt modelId="{ED509C5A-B235-4207-9816-F78EA26EBE2D}" type="pres">
      <dgm:prSet presAssocID="{CAAA4926-27CA-44EB-88C2-AFD7D945DA64}" presName="parentLin" presStyleCnt="0"/>
      <dgm:spPr/>
    </dgm:pt>
    <dgm:pt modelId="{76E0526A-F892-47F8-BC5F-E09DD9441331}" type="pres">
      <dgm:prSet presAssocID="{CAAA4926-27CA-44EB-88C2-AFD7D945DA64}" presName="parentLeftMargin" presStyleLbl="node1" presStyleIdx="1" presStyleCnt="3"/>
      <dgm:spPr/>
    </dgm:pt>
    <dgm:pt modelId="{01AE4D0D-5BC4-4083-B298-30795D938D9E}" type="pres">
      <dgm:prSet presAssocID="{CAAA4926-27CA-44EB-88C2-AFD7D945DA64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5AC3C694-275F-460D-888A-331D18766D0B}" type="pres">
      <dgm:prSet presAssocID="{CAAA4926-27CA-44EB-88C2-AFD7D945DA64}" presName="negativeSpace" presStyleCnt="0"/>
      <dgm:spPr/>
    </dgm:pt>
    <dgm:pt modelId="{EF711EBD-6CA4-4FEA-A6E0-1807A1F97E1E}" type="pres">
      <dgm:prSet presAssocID="{CAAA4926-27CA-44EB-88C2-AFD7D945DA6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4415137-7245-4B6C-A064-3EE4383CEA57}" type="presOf" srcId="{39A2EF4F-C93C-4829-BC59-E985AAF72E84}" destId="{29475E8B-D468-4B8B-BB70-842DE5BBF73F}" srcOrd="1" destOrd="0" presId="urn:microsoft.com/office/officeart/2005/8/layout/list1"/>
    <dgm:cxn modelId="{1B253B5B-160B-42FC-A1E1-6F89E4EBEB44}" srcId="{D9311A04-A085-42B6-9785-C3ECDAE4BD1F}" destId="{39A2EF4F-C93C-4829-BC59-E985AAF72E84}" srcOrd="1" destOrd="0" parTransId="{90CB3503-2BFB-42F8-8028-BF6F643DCEF4}" sibTransId="{EDDAA342-7A6D-4FB8-964C-A07536C5379E}"/>
    <dgm:cxn modelId="{C9CF1F41-9D2C-49E2-BFD7-853037F24232}" type="presOf" srcId="{7CF4BB8E-818E-4589-BD37-165BEBEA80F5}" destId="{04078CB5-1B5A-4DD9-84C7-E75C9DC09E6A}" srcOrd="0" destOrd="1" presId="urn:microsoft.com/office/officeart/2005/8/layout/list1"/>
    <dgm:cxn modelId="{9ADF286D-A28E-45D3-A838-306591D1FD58}" type="presOf" srcId="{93646224-77E8-4900-91DF-D2E9A625AFF9}" destId="{EF711EBD-6CA4-4FEA-A6E0-1807A1F97E1E}" srcOrd="0" destOrd="0" presId="urn:microsoft.com/office/officeart/2005/8/layout/list1"/>
    <dgm:cxn modelId="{C37A2876-9910-450E-BF29-9F79FB27E6D7}" type="presOf" srcId="{39A2EF4F-C93C-4829-BC59-E985AAF72E84}" destId="{4C9EAAD5-37C5-4F0A-A307-55C3BA1D9864}" srcOrd="0" destOrd="0" presId="urn:microsoft.com/office/officeart/2005/8/layout/list1"/>
    <dgm:cxn modelId="{6AA8C778-163A-4C3B-94E1-F8BC53662F14}" srcId="{16CA470E-8A21-4C6F-B0E4-AC9482CDFCC9}" destId="{7CF4BB8E-818E-4589-BD37-165BEBEA80F5}" srcOrd="1" destOrd="0" parTransId="{F9E77C20-9F3B-4796-9BBD-0C2D7D3F4D51}" sibTransId="{68A2ED6F-CE1C-4EDA-914C-E2627652648F}"/>
    <dgm:cxn modelId="{28B19E5A-1BF1-4284-8C7B-56C7BD743A9C}" type="presOf" srcId="{16CA470E-8A21-4C6F-B0E4-AC9482CDFCC9}" destId="{AD0F2F9B-94BA-4604-8963-36415DA76C83}" srcOrd="1" destOrd="0" presId="urn:microsoft.com/office/officeart/2005/8/layout/list1"/>
    <dgm:cxn modelId="{B96D5E7C-9DDB-40C7-8BA9-90F6FB84B051}" srcId="{CAAA4926-27CA-44EB-88C2-AFD7D945DA64}" destId="{93646224-77E8-4900-91DF-D2E9A625AFF9}" srcOrd="0" destOrd="0" parTransId="{2BC58EFE-978C-4022-AD43-52249E50CD17}" sibTransId="{D043F8FD-370E-4D9C-8DF5-004F812C671A}"/>
    <dgm:cxn modelId="{4C398783-3B06-40A3-B43B-34FE0A1D5EA9}" type="presOf" srcId="{CAAA4926-27CA-44EB-88C2-AFD7D945DA64}" destId="{76E0526A-F892-47F8-BC5F-E09DD9441331}" srcOrd="0" destOrd="0" presId="urn:microsoft.com/office/officeart/2005/8/layout/list1"/>
    <dgm:cxn modelId="{E06B58A4-FF7C-40A8-876F-D98A330BCC21}" srcId="{D9311A04-A085-42B6-9785-C3ECDAE4BD1F}" destId="{CAAA4926-27CA-44EB-88C2-AFD7D945DA64}" srcOrd="2" destOrd="0" parTransId="{D23027AE-C29D-448E-9247-4986457E663C}" sibTransId="{FAED1F5D-F037-4B12-AAB0-F8CB22F3E7E5}"/>
    <dgm:cxn modelId="{3A913BAD-1150-404F-A5FD-096A1C62A7F0}" type="presOf" srcId="{16CA470E-8A21-4C6F-B0E4-AC9482CDFCC9}" destId="{3697D450-5BE0-4A08-B6BF-EA824B1D3D33}" srcOrd="0" destOrd="0" presId="urn:microsoft.com/office/officeart/2005/8/layout/list1"/>
    <dgm:cxn modelId="{AFDD6EB5-58AC-4E5A-BCFB-9B927EBAADFF}" type="presOf" srcId="{CAAA4926-27CA-44EB-88C2-AFD7D945DA64}" destId="{01AE4D0D-5BC4-4083-B298-30795D938D9E}" srcOrd="1" destOrd="0" presId="urn:microsoft.com/office/officeart/2005/8/layout/list1"/>
    <dgm:cxn modelId="{345AFBC4-9275-47BD-8929-4B03842DF7AB}" type="presOf" srcId="{F07B3AE4-4A35-498D-BA5E-E88D56BB4E60}" destId="{04078CB5-1B5A-4DD9-84C7-E75C9DC09E6A}" srcOrd="0" destOrd="0" presId="urn:microsoft.com/office/officeart/2005/8/layout/list1"/>
    <dgm:cxn modelId="{AD7EE8CB-39F7-4A08-879C-24B5301D9BA7}" srcId="{16CA470E-8A21-4C6F-B0E4-AC9482CDFCC9}" destId="{F07B3AE4-4A35-498D-BA5E-E88D56BB4E60}" srcOrd="0" destOrd="0" parTransId="{BC26E8D9-B778-4BDF-970A-028017293372}" sibTransId="{4D75C1A4-43AA-4CF2-82E5-10458A4AEE21}"/>
    <dgm:cxn modelId="{709628E2-1237-4592-81C3-DC5BBD43CC16}" srcId="{D9311A04-A085-42B6-9785-C3ECDAE4BD1F}" destId="{16CA470E-8A21-4C6F-B0E4-AC9482CDFCC9}" srcOrd="0" destOrd="0" parTransId="{C9022EBF-05DE-48A3-9AE1-8260F03BFB0D}" sibTransId="{05B840AA-0851-4C91-B571-90C195CFF3AB}"/>
    <dgm:cxn modelId="{3ED1FAF0-3E10-4CD7-A577-32FC63313FDA}" type="presOf" srcId="{D9311A04-A085-42B6-9785-C3ECDAE4BD1F}" destId="{D04401B0-5501-4D68-908D-C97F17E86082}" srcOrd="0" destOrd="0" presId="urn:microsoft.com/office/officeart/2005/8/layout/list1"/>
    <dgm:cxn modelId="{C89310F3-5952-4D3E-AF6B-F89BCDF4D435}" type="presOf" srcId="{C3DEC378-EBE7-4416-9120-CC517BA6CD56}" destId="{A5CDFE40-12C0-4FA2-A8AA-C13DF81B343A}" srcOrd="0" destOrd="0" presId="urn:microsoft.com/office/officeart/2005/8/layout/list1"/>
    <dgm:cxn modelId="{7949C7FD-1174-41C6-A8EE-1FE76DAD11EE}" srcId="{39A2EF4F-C93C-4829-BC59-E985AAF72E84}" destId="{C3DEC378-EBE7-4416-9120-CC517BA6CD56}" srcOrd="0" destOrd="0" parTransId="{58D9C854-E01E-4631-A054-5C67D41B1C5B}" sibTransId="{A3AD2628-27F1-447B-854F-B042817357C0}"/>
    <dgm:cxn modelId="{8FE1A844-D8F2-408C-9633-2F174C772081}" type="presParOf" srcId="{D04401B0-5501-4D68-908D-C97F17E86082}" destId="{15469A88-B676-4F6D-B780-A8EF7F0A788F}" srcOrd="0" destOrd="0" presId="urn:microsoft.com/office/officeart/2005/8/layout/list1"/>
    <dgm:cxn modelId="{376891AA-161A-444D-AF0F-C05D6C02E5B0}" type="presParOf" srcId="{15469A88-B676-4F6D-B780-A8EF7F0A788F}" destId="{3697D450-5BE0-4A08-B6BF-EA824B1D3D33}" srcOrd="0" destOrd="0" presId="urn:microsoft.com/office/officeart/2005/8/layout/list1"/>
    <dgm:cxn modelId="{5F0F753F-93B5-4BFE-BBF4-48F35F4EBB62}" type="presParOf" srcId="{15469A88-B676-4F6D-B780-A8EF7F0A788F}" destId="{AD0F2F9B-94BA-4604-8963-36415DA76C83}" srcOrd="1" destOrd="0" presId="urn:microsoft.com/office/officeart/2005/8/layout/list1"/>
    <dgm:cxn modelId="{F2AA8DB2-8EFA-4703-A1D9-EA00B1A587BB}" type="presParOf" srcId="{D04401B0-5501-4D68-908D-C97F17E86082}" destId="{ED3149C5-65E1-44B1-8D14-BFF2B873AB75}" srcOrd="1" destOrd="0" presId="urn:microsoft.com/office/officeart/2005/8/layout/list1"/>
    <dgm:cxn modelId="{73B5C5F2-907D-4B10-93F0-0B657B3FD0DF}" type="presParOf" srcId="{D04401B0-5501-4D68-908D-C97F17E86082}" destId="{04078CB5-1B5A-4DD9-84C7-E75C9DC09E6A}" srcOrd="2" destOrd="0" presId="urn:microsoft.com/office/officeart/2005/8/layout/list1"/>
    <dgm:cxn modelId="{16865679-8A89-410F-9A28-73C50B49876E}" type="presParOf" srcId="{D04401B0-5501-4D68-908D-C97F17E86082}" destId="{310097DD-5B13-49B2-B779-B8FA4010A339}" srcOrd="3" destOrd="0" presId="urn:microsoft.com/office/officeart/2005/8/layout/list1"/>
    <dgm:cxn modelId="{2DD31AE9-9E11-42FC-BD51-F1ADE614B276}" type="presParOf" srcId="{D04401B0-5501-4D68-908D-C97F17E86082}" destId="{E2A45AB2-8F70-47A6-AC2C-84734B3B0CE5}" srcOrd="4" destOrd="0" presId="urn:microsoft.com/office/officeart/2005/8/layout/list1"/>
    <dgm:cxn modelId="{78295ADE-5BE7-41CC-9365-9108601B2377}" type="presParOf" srcId="{E2A45AB2-8F70-47A6-AC2C-84734B3B0CE5}" destId="{4C9EAAD5-37C5-4F0A-A307-55C3BA1D9864}" srcOrd="0" destOrd="0" presId="urn:microsoft.com/office/officeart/2005/8/layout/list1"/>
    <dgm:cxn modelId="{F86CE9E0-84B2-410C-BD7A-1068323BD914}" type="presParOf" srcId="{E2A45AB2-8F70-47A6-AC2C-84734B3B0CE5}" destId="{29475E8B-D468-4B8B-BB70-842DE5BBF73F}" srcOrd="1" destOrd="0" presId="urn:microsoft.com/office/officeart/2005/8/layout/list1"/>
    <dgm:cxn modelId="{B762FF27-ED56-4570-AF17-494000FD994D}" type="presParOf" srcId="{D04401B0-5501-4D68-908D-C97F17E86082}" destId="{8249CB99-1E6A-4EC2-8AEC-7A397BB839D2}" srcOrd="5" destOrd="0" presId="urn:microsoft.com/office/officeart/2005/8/layout/list1"/>
    <dgm:cxn modelId="{4E36C6AE-5536-41B6-81CB-BBFCDAAFE203}" type="presParOf" srcId="{D04401B0-5501-4D68-908D-C97F17E86082}" destId="{A5CDFE40-12C0-4FA2-A8AA-C13DF81B343A}" srcOrd="6" destOrd="0" presId="urn:microsoft.com/office/officeart/2005/8/layout/list1"/>
    <dgm:cxn modelId="{F34F24CE-071D-4A70-878D-892E497CC9C2}" type="presParOf" srcId="{D04401B0-5501-4D68-908D-C97F17E86082}" destId="{BA48CE49-4AED-4726-A1D3-099BF05DA068}" srcOrd="7" destOrd="0" presId="urn:microsoft.com/office/officeart/2005/8/layout/list1"/>
    <dgm:cxn modelId="{49A096E4-C65A-43AC-9652-04FF55B3C57B}" type="presParOf" srcId="{D04401B0-5501-4D68-908D-C97F17E86082}" destId="{ED509C5A-B235-4207-9816-F78EA26EBE2D}" srcOrd="8" destOrd="0" presId="urn:microsoft.com/office/officeart/2005/8/layout/list1"/>
    <dgm:cxn modelId="{CA5D5BF1-06C7-4C57-A522-391FA761DA8C}" type="presParOf" srcId="{ED509C5A-B235-4207-9816-F78EA26EBE2D}" destId="{76E0526A-F892-47F8-BC5F-E09DD9441331}" srcOrd="0" destOrd="0" presId="urn:microsoft.com/office/officeart/2005/8/layout/list1"/>
    <dgm:cxn modelId="{4C201729-43A7-4010-9BE0-5F45BBE7C8B1}" type="presParOf" srcId="{ED509C5A-B235-4207-9816-F78EA26EBE2D}" destId="{01AE4D0D-5BC4-4083-B298-30795D938D9E}" srcOrd="1" destOrd="0" presId="urn:microsoft.com/office/officeart/2005/8/layout/list1"/>
    <dgm:cxn modelId="{F99944A7-30C0-44BE-ABC6-7EF7D4F84678}" type="presParOf" srcId="{D04401B0-5501-4D68-908D-C97F17E86082}" destId="{5AC3C694-275F-460D-888A-331D18766D0B}" srcOrd="9" destOrd="0" presId="urn:microsoft.com/office/officeart/2005/8/layout/list1"/>
    <dgm:cxn modelId="{6314FA6F-4CE3-4246-B3DD-3D30DEF05F0F}" type="presParOf" srcId="{D04401B0-5501-4D68-908D-C97F17E86082}" destId="{EF711EBD-6CA4-4FEA-A6E0-1807A1F97E1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3C596AB7-2BC5-3B42-8E95-7A50E7AA6672}" type="doc">
      <dgm:prSet loTypeId="urn:microsoft.com/office/officeart/2005/8/layout/vList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04A61BCE-3759-2B4B-94AA-608E12E8813E}">
      <dgm:prSet phldrT="[Texto]"/>
      <dgm:spPr/>
      <dgm:t>
        <a:bodyPr/>
        <a:lstStyle/>
        <a:p>
          <a:r>
            <a:rPr lang="es-AR" altLang="es-AR" b="1"/>
            <a:t>Aprovechamiento de espacio</a:t>
          </a:r>
          <a:endParaRPr lang="es-ES"/>
        </a:p>
      </dgm:t>
    </dgm:pt>
    <dgm:pt modelId="{0CB6327B-1613-C44A-971C-11A23AB7AAE1}" type="parTrans" cxnId="{E0839F29-4562-9045-B310-EDC0C2FAEC7F}">
      <dgm:prSet/>
      <dgm:spPr/>
      <dgm:t>
        <a:bodyPr/>
        <a:lstStyle/>
        <a:p>
          <a:endParaRPr lang="es-ES"/>
        </a:p>
      </dgm:t>
    </dgm:pt>
    <dgm:pt modelId="{A9B6CC4B-048D-4D48-A931-5365E313DE8C}" type="sibTrans" cxnId="{E0839F29-4562-9045-B310-EDC0C2FAEC7F}">
      <dgm:prSet/>
      <dgm:spPr/>
      <dgm:t>
        <a:bodyPr/>
        <a:lstStyle/>
        <a:p>
          <a:endParaRPr lang="es-ES"/>
        </a:p>
      </dgm:t>
    </dgm:pt>
    <dgm:pt modelId="{1BC9D746-5EB1-F742-BB01-8FF04E40084A}">
      <dgm:prSet/>
      <dgm:spPr/>
      <dgm:t>
        <a:bodyPr/>
        <a:lstStyle/>
        <a:p>
          <a:r>
            <a:rPr lang="es-AR" altLang="es-AR" b="1"/>
            <a:t>Recuperación de espacio con reg. de Longitud variable</a:t>
          </a:r>
          <a:endParaRPr lang="es-AR" altLang="es-AR" b="1" dirty="0"/>
        </a:p>
      </dgm:t>
    </dgm:pt>
    <dgm:pt modelId="{38005543-CF01-544C-8747-E1565D44A988}" type="parTrans" cxnId="{25F61FAE-C541-3A4F-A9CC-A955B7CA3068}">
      <dgm:prSet/>
      <dgm:spPr/>
      <dgm:t>
        <a:bodyPr/>
        <a:lstStyle/>
        <a:p>
          <a:endParaRPr lang="es-ES"/>
        </a:p>
      </dgm:t>
    </dgm:pt>
    <dgm:pt modelId="{23601C0F-25F8-4044-963C-368DC9980435}" type="sibTrans" cxnId="{25F61FAE-C541-3A4F-A9CC-A955B7CA3068}">
      <dgm:prSet/>
      <dgm:spPr/>
      <dgm:t>
        <a:bodyPr/>
        <a:lstStyle/>
        <a:p>
          <a:endParaRPr lang="es-ES"/>
        </a:p>
      </dgm:t>
    </dgm:pt>
    <dgm:pt modelId="{F2D60AF9-2DDF-E448-87AA-E6FED6884F1A}">
      <dgm:prSet/>
      <dgm:spPr/>
      <dgm:t>
        <a:bodyPr/>
        <a:lstStyle/>
        <a:p>
          <a:r>
            <a:rPr lang="es-AR" altLang="es-AR"/>
            <a:t>Reutilización: buscar el registro borrado de tamaño adecuado (lo suficientemente grande). </a:t>
          </a:r>
          <a:endParaRPr lang="es-AR" altLang="es-AR" dirty="0"/>
        </a:p>
      </dgm:t>
    </dgm:pt>
    <dgm:pt modelId="{699D2798-D4F1-E34D-BAAF-81810E185E23}" type="parTrans" cxnId="{7E2651E7-D73A-C24E-82EC-58E7B6FA8B99}">
      <dgm:prSet/>
      <dgm:spPr/>
      <dgm:t>
        <a:bodyPr/>
        <a:lstStyle/>
        <a:p>
          <a:endParaRPr lang="es-ES"/>
        </a:p>
      </dgm:t>
    </dgm:pt>
    <dgm:pt modelId="{EF18832C-E8F8-3E48-932A-1AF9EE64845B}" type="sibTrans" cxnId="{7E2651E7-D73A-C24E-82EC-58E7B6FA8B99}">
      <dgm:prSet/>
      <dgm:spPr/>
      <dgm:t>
        <a:bodyPr/>
        <a:lstStyle/>
        <a:p>
          <a:endParaRPr lang="es-ES"/>
        </a:p>
      </dgm:t>
    </dgm:pt>
    <dgm:pt modelId="{8B23FBB2-5730-FD4E-B73B-ECD5080092F2}">
      <dgm:prSet/>
      <dgm:spPr/>
      <dgm:t>
        <a:bodyPr/>
        <a:lstStyle/>
        <a:p>
          <a:r>
            <a:rPr lang="es-AR" altLang="es-AR"/>
            <a:t>Como se necesita buscar, no se puede organizar la lista de disponibles como una pila.</a:t>
          </a:r>
          <a:endParaRPr lang="es-AR" altLang="es-AR" dirty="0"/>
        </a:p>
      </dgm:t>
    </dgm:pt>
    <dgm:pt modelId="{D99BCC7D-6CE4-3F45-88DB-E7E20998BA26}" type="parTrans" cxnId="{3BF4F248-8A96-2F42-9B92-44BA801DCA71}">
      <dgm:prSet/>
      <dgm:spPr/>
      <dgm:t>
        <a:bodyPr/>
        <a:lstStyle/>
        <a:p>
          <a:endParaRPr lang="es-ES"/>
        </a:p>
      </dgm:t>
    </dgm:pt>
    <dgm:pt modelId="{24F29BCA-E80B-1342-A2B5-097754B26253}" type="sibTrans" cxnId="{3BF4F248-8A96-2F42-9B92-44BA801DCA71}">
      <dgm:prSet/>
      <dgm:spPr/>
      <dgm:t>
        <a:bodyPr/>
        <a:lstStyle/>
        <a:p>
          <a:endParaRPr lang="es-ES"/>
        </a:p>
      </dgm:t>
    </dgm:pt>
    <dgm:pt modelId="{E39F58FC-713F-814E-9D8B-6219E047927D}">
      <dgm:prSet/>
      <dgm:spPr/>
      <dgm:t>
        <a:bodyPr/>
        <a:lstStyle/>
        <a:p>
          <a:r>
            <a:rPr lang="es-AR" altLang="es-AR" dirty="0"/>
            <a:t>El tamaño “adecuado” del primer registro borrado a reutilizar </a:t>
          </a:r>
          <a:r>
            <a:rPr lang="es-AR" altLang="es-AR" dirty="0">
              <a:sym typeface="Wingdings" pitchFamily="2" charset="2"/>
            </a:rPr>
            <a:t> </a:t>
          </a:r>
          <a:r>
            <a:rPr lang="es-AR" altLang="es-AR" dirty="0"/>
            <a:t>origina Fragmentación</a:t>
          </a:r>
        </a:p>
      </dgm:t>
    </dgm:pt>
    <dgm:pt modelId="{159876C9-0876-604A-AF18-4D7616D7AF45}" type="parTrans" cxnId="{5A7F4841-DC8B-D541-8B78-A6413D458654}">
      <dgm:prSet/>
      <dgm:spPr/>
      <dgm:t>
        <a:bodyPr/>
        <a:lstStyle/>
        <a:p>
          <a:endParaRPr lang="es-ES"/>
        </a:p>
      </dgm:t>
    </dgm:pt>
    <dgm:pt modelId="{428327F0-A6BC-E245-8B36-B0D10B85675C}" type="sibTrans" cxnId="{5A7F4841-DC8B-D541-8B78-A6413D458654}">
      <dgm:prSet/>
      <dgm:spPr/>
      <dgm:t>
        <a:bodyPr/>
        <a:lstStyle/>
        <a:p>
          <a:endParaRPr lang="es-ES"/>
        </a:p>
      </dgm:t>
    </dgm:pt>
    <dgm:pt modelId="{E86E8665-8AC7-524C-96F9-222B57E091A3}" type="pres">
      <dgm:prSet presAssocID="{3C596AB7-2BC5-3B42-8E95-7A50E7AA6672}" presName="linear" presStyleCnt="0">
        <dgm:presLayoutVars>
          <dgm:animLvl val="lvl"/>
          <dgm:resizeHandles val="exact"/>
        </dgm:presLayoutVars>
      </dgm:prSet>
      <dgm:spPr/>
    </dgm:pt>
    <dgm:pt modelId="{02280C97-0499-F147-AF2B-07AFD4FD65E9}" type="pres">
      <dgm:prSet presAssocID="{04A61BCE-3759-2B4B-94AA-608E12E8813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2C3DB5F0-3B4D-AC45-A263-248B05C8EB96}" type="pres">
      <dgm:prSet presAssocID="{04A61BCE-3759-2B4B-94AA-608E12E8813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1D70C19-EEF3-5D46-93F1-D33AD3045E92}" type="presOf" srcId="{1BC9D746-5EB1-F742-BB01-8FF04E40084A}" destId="{2C3DB5F0-3B4D-AC45-A263-248B05C8EB96}" srcOrd="0" destOrd="0" presId="urn:microsoft.com/office/officeart/2005/8/layout/vList2"/>
    <dgm:cxn modelId="{E0839F29-4562-9045-B310-EDC0C2FAEC7F}" srcId="{3C596AB7-2BC5-3B42-8E95-7A50E7AA6672}" destId="{04A61BCE-3759-2B4B-94AA-608E12E8813E}" srcOrd="0" destOrd="0" parTransId="{0CB6327B-1613-C44A-971C-11A23AB7AAE1}" sibTransId="{A9B6CC4B-048D-4D48-A931-5365E313DE8C}"/>
    <dgm:cxn modelId="{91EC315F-088A-FF4E-B38D-FD9F3836F511}" type="presOf" srcId="{8B23FBB2-5730-FD4E-B73B-ECD5080092F2}" destId="{2C3DB5F0-3B4D-AC45-A263-248B05C8EB96}" srcOrd="0" destOrd="2" presId="urn:microsoft.com/office/officeart/2005/8/layout/vList2"/>
    <dgm:cxn modelId="{5A7F4841-DC8B-D541-8B78-A6413D458654}" srcId="{1BC9D746-5EB1-F742-BB01-8FF04E40084A}" destId="{E39F58FC-713F-814E-9D8B-6219E047927D}" srcOrd="2" destOrd="0" parTransId="{159876C9-0876-604A-AF18-4D7616D7AF45}" sibTransId="{428327F0-A6BC-E245-8B36-B0D10B85675C}"/>
    <dgm:cxn modelId="{3BF4F248-8A96-2F42-9B92-44BA801DCA71}" srcId="{1BC9D746-5EB1-F742-BB01-8FF04E40084A}" destId="{8B23FBB2-5730-FD4E-B73B-ECD5080092F2}" srcOrd="1" destOrd="0" parTransId="{D99BCC7D-6CE4-3F45-88DB-E7E20998BA26}" sibTransId="{24F29BCA-E80B-1342-A2B5-097754B26253}"/>
    <dgm:cxn modelId="{8F825787-7F28-0047-BC46-4F39528CE2C0}" type="presOf" srcId="{F2D60AF9-2DDF-E448-87AA-E6FED6884F1A}" destId="{2C3DB5F0-3B4D-AC45-A263-248B05C8EB96}" srcOrd="0" destOrd="1" presId="urn:microsoft.com/office/officeart/2005/8/layout/vList2"/>
    <dgm:cxn modelId="{AD04B996-83D0-1C42-9704-F1167F73C3E9}" type="presOf" srcId="{E39F58FC-713F-814E-9D8B-6219E047927D}" destId="{2C3DB5F0-3B4D-AC45-A263-248B05C8EB96}" srcOrd="0" destOrd="3" presId="urn:microsoft.com/office/officeart/2005/8/layout/vList2"/>
    <dgm:cxn modelId="{25F61FAE-C541-3A4F-A9CC-A955B7CA3068}" srcId="{04A61BCE-3759-2B4B-94AA-608E12E8813E}" destId="{1BC9D746-5EB1-F742-BB01-8FF04E40084A}" srcOrd="0" destOrd="0" parTransId="{38005543-CF01-544C-8747-E1565D44A988}" sibTransId="{23601C0F-25F8-4044-963C-368DC9980435}"/>
    <dgm:cxn modelId="{9231C6C6-F1C5-2246-B0BE-ED9F91C993F4}" type="presOf" srcId="{04A61BCE-3759-2B4B-94AA-608E12E8813E}" destId="{02280C97-0499-F147-AF2B-07AFD4FD65E9}" srcOrd="0" destOrd="0" presId="urn:microsoft.com/office/officeart/2005/8/layout/vList2"/>
    <dgm:cxn modelId="{7E2651E7-D73A-C24E-82EC-58E7B6FA8B99}" srcId="{1BC9D746-5EB1-F742-BB01-8FF04E40084A}" destId="{F2D60AF9-2DDF-E448-87AA-E6FED6884F1A}" srcOrd="0" destOrd="0" parTransId="{699D2798-D4F1-E34D-BAAF-81810E185E23}" sibTransId="{EF18832C-E8F8-3E48-932A-1AF9EE64845B}"/>
    <dgm:cxn modelId="{47A8BAEB-3A90-E54D-95BD-85D082928095}" type="presOf" srcId="{3C596AB7-2BC5-3B42-8E95-7A50E7AA6672}" destId="{E86E8665-8AC7-524C-96F9-222B57E091A3}" srcOrd="0" destOrd="0" presId="urn:microsoft.com/office/officeart/2005/8/layout/vList2"/>
    <dgm:cxn modelId="{376B0CB5-F2F3-154F-AE25-AA4424126626}" type="presParOf" srcId="{E86E8665-8AC7-524C-96F9-222B57E091A3}" destId="{02280C97-0499-F147-AF2B-07AFD4FD65E9}" srcOrd="0" destOrd="0" presId="urn:microsoft.com/office/officeart/2005/8/layout/vList2"/>
    <dgm:cxn modelId="{B3EBFA5C-9326-4645-8B31-3F5F829E98FF}" type="presParOf" srcId="{E86E8665-8AC7-524C-96F9-222B57E091A3}" destId="{2C3DB5F0-3B4D-AC45-A263-248B05C8EB96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4E13AA95-8F63-5848-80C5-99F2A0041FDB}" type="doc">
      <dgm:prSet loTypeId="urn:microsoft.com/office/officeart/2005/8/layout/vList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F6DC0CD8-DF4B-FD4E-A485-ED47676C15A4}">
      <dgm:prSet phldrT="[Texto]"/>
      <dgm:spPr/>
      <dgm:t>
        <a:bodyPr/>
        <a:lstStyle/>
        <a:p>
          <a:r>
            <a:rPr lang="es-AR" altLang="es-AR" b="1"/>
            <a:t>Aprovechamiento de espacio </a:t>
          </a:r>
          <a:r>
            <a:rPr lang="es-AR" altLang="es-AR" b="1">
              <a:sym typeface="Wingdings" panose="05000000000000000000" pitchFamily="2" charset="2"/>
            </a:rPr>
            <a:t></a:t>
          </a:r>
          <a:r>
            <a:rPr lang="es-AR" altLang="es-AR" b="1"/>
            <a:t>Fragmentación</a:t>
          </a:r>
          <a:endParaRPr lang="es-ES"/>
        </a:p>
      </dgm:t>
    </dgm:pt>
    <dgm:pt modelId="{3F51BCB7-AFEA-3F40-B6B7-6A8C25EDE815}" type="parTrans" cxnId="{938231D5-FB98-D541-973B-13353545B838}">
      <dgm:prSet/>
      <dgm:spPr/>
      <dgm:t>
        <a:bodyPr/>
        <a:lstStyle/>
        <a:p>
          <a:endParaRPr lang="es-ES"/>
        </a:p>
      </dgm:t>
    </dgm:pt>
    <dgm:pt modelId="{6C694719-F9A6-9848-A0FC-65F6B6BEE75C}" type="sibTrans" cxnId="{938231D5-FB98-D541-973B-13353545B838}">
      <dgm:prSet/>
      <dgm:spPr/>
      <dgm:t>
        <a:bodyPr/>
        <a:lstStyle/>
        <a:p>
          <a:endParaRPr lang="es-ES"/>
        </a:p>
      </dgm:t>
    </dgm:pt>
    <dgm:pt modelId="{CD809C0C-5979-BF4B-8960-2E7DC7D50BBF}">
      <dgm:prSet/>
      <dgm:spPr/>
      <dgm:t>
        <a:bodyPr/>
        <a:lstStyle/>
        <a:p>
          <a:r>
            <a:rPr lang="es-AR" altLang="es-AR" b="1"/>
            <a:t>Interna:</a:t>
          </a:r>
          <a:r>
            <a:rPr lang="es-AR" altLang="es-AR"/>
            <a:t> ocurre cuando se desperdicia espacio en un registro, se le asigna el lugar pero no lo ocupa totalmente.</a:t>
          </a:r>
          <a:endParaRPr lang="es-AR" altLang="es-AR" dirty="0"/>
        </a:p>
      </dgm:t>
    </dgm:pt>
    <dgm:pt modelId="{D12200A9-3EF0-4F4B-A1F0-C6AA014A1C57}" type="parTrans" cxnId="{CDE7CF7C-401E-904E-820C-C1747D8F89E0}">
      <dgm:prSet/>
      <dgm:spPr/>
      <dgm:t>
        <a:bodyPr/>
        <a:lstStyle/>
        <a:p>
          <a:endParaRPr lang="es-ES"/>
        </a:p>
      </dgm:t>
    </dgm:pt>
    <dgm:pt modelId="{9E9AE84F-FFF4-D946-8C04-8FC2E504D2E5}" type="sibTrans" cxnId="{CDE7CF7C-401E-904E-820C-C1747D8F89E0}">
      <dgm:prSet/>
      <dgm:spPr/>
      <dgm:t>
        <a:bodyPr/>
        <a:lstStyle/>
        <a:p>
          <a:endParaRPr lang="es-ES"/>
        </a:p>
      </dgm:t>
    </dgm:pt>
    <dgm:pt modelId="{1DCE79DB-6B0B-724A-82BF-119B2069F60C}">
      <dgm:prSet/>
      <dgm:spPr/>
      <dgm:t>
        <a:bodyPr/>
        <a:lstStyle/>
        <a:p>
          <a:r>
            <a:rPr lang="es-AR" altLang="es-AR"/>
            <a:t>Ocurre, en general,  con </a:t>
          </a:r>
          <a:r>
            <a:rPr lang="es-AR" altLang="es-AR" b="1"/>
            <a:t>reg. long. Fija</a:t>
          </a:r>
          <a:r>
            <a:rPr lang="es-AR" altLang="es-AR"/>
            <a:t>.</a:t>
          </a:r>
          <a:endParaRPr lang="es-AR" altLang="es-AR" dirty="0"/>
        </a:p>
      </dgm:t>
    </dgm:pt>
    <dgm:pt modelId="{600C6250-1B6F-4E47-9090-9331B8CA5EE5}" type="parTrans" cxnId="{417D2E70-71DB-DE4D-B687-DF8934D335C5}">
      <dgm:prSet/>
      <dgm:spPr/>
      <dgm:t>
        <a:bodyPr/>
        <a:lstStyle/>
        <a:p>
          <a:endParaRPr lang="es-ES"/>
        </a:p>
      </dgm:t>
    </dgm:pt>
    <dgm:pt modelId="{7FBF050A-8A25-4043-878B-F9C5D0AECB37}" type="sibTrans" cxnId="{417D2E70-71DB-DE4D-B687-DF8934D335C5}">
      <dgm:prSet/>
      <dgm:spPr/>
      <dgm:t>
        <a:bodyPr/>
        <a:lstStyle/>
        <a:p>
          <a:endParaRPr lang="es-ES"/>
        </a:p>
      </dgm:t>
    </dgm:pt>
    <dgm:pt modelId="{9BC8FD4E-51A8-8A44-8A08-81C7C2DDCDCF}">
      <dgm:prSet/>
      <dgm:spPr/>
      <dgm:t>
        <a:bodyPr/>
        <a:lstStyle/>
        <a:p>
          <a:r>
            <a:rPr lang="es-AR" altLang="es-AR"/>
            <a:t>Reg.long. Variable evitan el problema</a:t>
          </a:r>
          <a:endParaRPr lang="es-AR" altLang="es-AR" dirty="0"/>
        </a:p>
      </dgm:t>
    </dgm:pt>
    <dgm:pt modelId="{5C46414C-2018-924E-9EAB-02266AC525C4}" type="parTrans" cxnId="{E7CA3EB5-F927-AB48-BFA3-1738A7A37184}">
      <dgm:prSet/>
      <dgm:spPr/>
      <dgm:t>
        <a:bodyPr/>
        <a:lstStyle/>
        <a:p>
          <a:endParaRPr lang="es-ES"/>
        </a:p>
      </dgm:t>
    </dgm:pt>
    <dgm:pt modelId="{A3EF1E04-1280-CF4E-A29B-A42291652C33}" type="sibTrans" cxnId="{E7CA3EB5-F927-AB48-BFA3-1738A7A37184}">
      <dgm:prSet/>
      <dgm:spPr/>
      <dgm:t>
        <a:bodyPr/>
        <a:lstStyle/>
        <a:p>
          <a:endParaRPr lang="es-ES"/>
        </a:p>
      </dgm:t>
    </dgm:pt>
    <dgm:pt modelId="{05866B38-06DF-9E44-AFA3-597EA2C2DBF4}">
      <dgm:prSet/>
      <dgm:spPr/>
      <dgm:t>
        <a:bodyPr/>
        <a:lstStyle/>
        <a:p>
          <a:r>
            <a:rPr lang="es-AR" altLang="es-AR"/>
            <a:t>Solución -&gt; el “residuo” una vez ocupado el espacio libre, pasa a ser un nuevo reg. Libre. Si éste es muy chico (no se podrá ocupar) </a:t>
          </a:r>
          <a:r>
            <a:rPr lang="es-AR" altLang="es-AR">
              <a:sym typeface="Wingdings" panose="05000000000000000000" pitchFamily="2" charset="2"/>
            </a:rPr>
            <a:t> </a:t>
          </a:r>
          <a:r>
            <a:rPr lang="es-AR" altLang="es-AR" b="1">
              <a:sym typeface="Wingdings" panose="05000000000000000000" pitchFamily="2" charset="2"/>
            </a:rPr>
            <a:t>fragmentación externa</a:t>
          </a:r>
          <a:endParaRPr lang="es-AR" altLang="es-AR" b="1" dirty="0"/>
        </a:p>
      </dgm:t>
    </dgm:pt>
    <dgm:pt modelId="{1E3C749D-2AD0-A540-978C-3535CFD98782}" type="parTrans" cxnId="{D3AFE7C8-04F9-004D-86F7-487FD46F7FCB}">
      <dgm:prSet/>
      <dgm:spPr/>
      <dgm:t>
        <a:bodyPr/>
        <a:lstStyle/>
        <a:p>
          <a:endParaRPr lang="es-ES"/>
        </a:p>
      </dgm:t>
    </dgm:pt>
    <dgm:pt modelId="{28724591-DEE5-0B42-B86A-91756C615CC4}" type="sibTrans" cxnId="{D3AFE7C8-04F9-004D-86F7-487FD46F7FCB}">
      <dgm:prSet/>
      <dgm:spPr/>
      <dgm:t>
        <a:bodyPr/>
        <a:lstStyle/>
        <a:p>
          <a:endParaRPr lang="es-ES"/>
        </a:p>
      </dgm:t>
    </dgm:pt>
    <dgm:pt modelId="{6AFED47B-22E5-4B40-9CAE-60FA954CC1C6}" type="pres">
      <dgm:prSet presAssocID="{4E13AA95-8F63-5848-80C5-99F2A0041FDB}" presName="linear" presStyleCnt="0">
        <dgm:presLayoutVars>
          <dgm:animLvl val="lvl"/>
          <dgm:resizeHandles val="exact"/>
        </dgm:presLayoutVars>
      </dgm:prSet>
      <dgm:spPr/>
    </dgm:pt>
    <dgm:pt modelId="{954BAE87-F07F-344D-AC3B-66BF6368AFD0}" type="pres">
      <dgm:prSet presAssocID="{F6DC0CD8-DF4B-FD4E-A485-ED47676C15A4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E5524AC1-71F0-8E4B-BE02-257BBFCFB8A2}" type="pres">
      <dgm:prSet presAssocID="{F6DC0CD8-DF4B-FD4E-A485-ED47676C15A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581A862-078B-7840-BA91-E09087BAFAFD}" type="presOf" srcId="{4E13AA95-8F63-5848-80C5-99F2A0041FDB}" destId="{6AFED47B-22E5-4B40-9CAE-60FA954CC1C6}" srcOrd="0" destOrd="0" presId="urn:microsoft.com/office/officeart/2005/8/layout/vList2"/>
    <dgm:cxn modelId="{417D2E70-71DB-DE4D-B687-DF8934D335C5}" srcId="{CD809C0C-5979-BF4B-8960-2E7DC7D50BBF}" destId="{1DCE79DB-6B0B-724A-82BF-119B2069F60C}" srcOrd="0" destOrd="0" parTransId="{600C6250-1B6F-4E47-9090-9331B8CA5EE5}" sibTransId="{7FBF050A-8A25-4043-878B-F9C5D0AECB37}"/>
    <dgm:cxn modelId="{B58C057A-9059-4541-BC53-05AF5BCC29E1}" type="presOf" srcId="{9BC8FD4E-51A8-8A44-8A08-81C7C2DDCDCF}" destId="{E5524AC1-71F0-8E4B-BE02-257BBFCFB8A2}" srcOrd="0" destOrd="2" presId="urn:microsoft.com/office/officeart/2005/8/layout/vList2"/>
    <dgm:cxn modelId="{CDE7CF7C-401E-904E-820C-C1747D8F89E0}" srcId="{F6DC0CD8-DF4B-FD4E-A485-ED47676C15A4}" destId="{CD809C0C-5979-BF4B-8960-2E7DC7D50BBF}" srcOrd="0" destOrd="0" parTransId="{D12200A9-3EF0-4F4B-A1F0-C6AA014A1C57}" sibTransId="{9E9AE84F-FFF4-D946-8C04-8FC2E504D2E5}"/>
    <dgm:cxn modelId="{E7CA3EB5-F927-AB48-BFA3-1738A7A37184}" srcId="{CD809C0C-5979-BF4B-8960-2E7DC7D50BBF}" destId="{9BC8FD4E-51A8-8A44-8A08-81C7C2DDCDCF}" srcOrd="1" destOrd="0" parTransId="{5C46414C-2018-924E-9EAB-02266AC525C4}" sibTransId="{A3EF1E04-1280-CF4E-A29B-A42291652C33}"/>
    <dgm:cxn modelId="{D3AFE7C8-04F9-004D-86F7-487FD46F7FCB}" srcId="{CD809C0C-5979-BF4B-8960-2E7DC7D50BBF}" destId="{05866B38-06DF-9E44-AFA3-597EA2C2DBF4}" srcOrd="2" destOrd="0" parTransId="{1E3C749D-2AD0-A540-978C-3535CFD98782}" sibTransId="{28724591-DEE5-0B42-B86A-91756C615CC4}"/>
    <dgm:cxn modelId="{D1300BD2-DD63-1041-860B-88ED397CE569}" type="presOf" srcId="{F6DC0CD8-DF4B-FD4E-A485-ED47676C15A4}" destId="{954BAE87-F07F-344D-AC3B-66BF6368AFD0}" srcOrd="0" destOrd="0" presId="urn:microsoft.com/office/officeart/2005/8/layout/vList2"/>
    <dgm:cxn modelId="{938231D5-FB98-D541-973B-13353545B838}" srcId="{4E13AA95-8F63-5848-80C5-99F2A0041FDB}" destId="{F6DC0CD8-DF4B-FD4E-A485-ED47676C15A4}" srcOrd="0" destOrd="0" parTransId="{3F51BCB7-AFEA-3F40-B6B7-6A8C25EDE815}" sibTransId="{6C694719-F9A6-9848-A0FC-65F6B6BEE75C}"/>
    <dgm:cxn modelId="{920FAEDF-04B0-E745-B539-A5B33E0F416C}" type="presOf" srcId="{CD809C0C-5979-BF4B-8960-2E7DC7D50BBF}" destId="{E5524AC1-71F0-8E4B-BE02-257BBFCFB8A2}" srcOrd="0" destOrd="0" presId="urn:microsoft.com/office/officeart/2005/8/layout/vList2"/>
    <dgm:cxn modelId="{88191FEA-891E-384A-BAA4-2090D9A45D3A}" type="presOf" srcId="{05866B38-06DF-9E44-AFA3-597EA2C2DBF4}" destId="{E5524AC1-71F0-8E4B-BE02-257BBFCFB8A2}" srcOrd="0" destOrd="3" presId="urn:microsoft.com/office/officeart/2005/8/layout/vList2"/>
    <dgm:cxn modelId="{75F6A0FA-1AEF-A046-8F06-0D998AB1D8CE}" type="presOf" srcId="{1DCE79DB-6B0B-724A-82BF-119B2069F60C}" destId="{E5524AC1-71F0-8E4B-BE02-257BBFCFB8A2}" srcOrd="0" destOrd="1" presId="urn:microsoft.com/office/officeart/2005/8/layout/vList2"/>
    <dgm:cxn modelId="{C4435870-C21B-AD42-B0B8-4EF4B479A567}" type="presParOf" srcId="{6AFED47B-22E5-4B40-9CAE-60FA954CC1C6}" destId="{954BAE87-F07F-344D-AC3B-66BF6368AFD0}" srcOrd="0" destOrd="0" presId="urn:microsoft.com/office/officeart/2005/8/layout/vList2"/>
    <dgm:cxn modelId="{0FC6B100-A2E5-9240-B50F-07EC1E188C1C}" type="presParOf" srcId="{6AFED47B-22E5-4B40-9CAE-60FA954CC1C6}" destId="{E5524AC1-71F0-8E4B-BE02-257BBFCFB8A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4D0FD3EA-8E95-B64B-B543-F1AAB59C4F63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C118250F-4F59-F148-9AC0-FC784BBB555A}">
      <dgm:prSet phldrT="[Texto]"/>
      <dgm:spPr/>
      <dgm:t>
        <a:bodyPr/>
        <a:lstStyle/>
        <a:p>
          <a:r>
            <a:rPr lang="es-AR" altLang="es-AR"/>
            <a:t>Aprovechamiento de espacio </a:t>
          </a:r>
          <a:r>
            <a:rPr lang="es-AR" altLang="es-AR">
              <a:sym typeface="Wingdings" panose="05000000000000000000" pitchFamily="2" charset="2"/>
            </a:rPr>
            <a:t></a:t>
          </a:r>
          <a:r>
            <a:rPr lang="es-AR" altLang="es-AR"/>
            <a:t>Fragmentación</a:t>
          </a:r>
          <a:endParaRPr lang="es-ES"/>
        </a:p>
      </dgm:t>
    </dgm:pt>
    <dgm:pt modelId="{2EB22B06-23B7-5C41-9D2B-35F56C880D6E}" type="parTrans" cxnId="{FD253C71-C271-BE4E-9477-90294F149C12}">
      <dgm:prSet/>
      <dgm:spPr/>
      <dgm:t>
        <a:bodyPr/>
        <a:lstStyle/>
        <a:p>
          <a:endParaRPr lang="es-ES"/>
        </a:p>
      </dgm:t>
    </dgm:pt>
    <dgm:pt modelId="{3FB04266-D17D-424E-917C-31F7CA8786CC}" type="sibTrans" cxnId="{FD253C71-C271-BE4E-9477-90294F149C12}">
      <dgm:prSet/>
      <dgm:spPr/>
      <dgm:t>
        <a:bodyPr/>
        <a:lstStyle/>
        <a:p>
          <a:endParaRPr lang="es-ES"/>
        </a:p>
      </dgm:t>
    </dgm:pt>
    <dgm:pt modelId="{B776CFAB-0496-9C44-990F-17875A98DC4F}">
      <dgm:prSet/>
      <dgm:spPr/>
      <dgm:t>
        <a:bodyPr/>
        <a:lstStyle/>
        <a:p>
          <a:r>
            <a:rPr lang="es-AR" altLang="es-AR"/>
            <a:t>Externa: ocurre cuando el espacio que no se usa es demasiado pequeño como para ocuparse. Soluciones: </a:t>
          </a:r>
          <a:endParaRPr lang="es-AR" altLang="es-AR" dirty="0"/>
        </a:p>
      </dgm:t>
    </dgm:pt>
    <dgm:pt modelId="{239BF8E1-391E-464F-9DB5-DF677F3300A1}" type="parTrans" cxnId="{994D33A4-28C3-1644-AA92-926BC20BC0A7}">
      <dgm:prSet/>
      <dgm:spPr/>
      <dgm:t>
        <a:bodyPr/>
        <a:lstStyle/>
        <a:p>
          <a:endParaRPr lang="es-ES"/>
        </a:p>
      </dgm:t>
    </dgm:pt>
    <dgm:pt modelId="{EBC7A804-CA09-4E46-A68E-93F7860D709F}" type="sibTrans" cxnId="{994D33A4-28C3-1644-AA92-926BC20BC0A7}">
      <dgm:prSet/>
      <dgm:spPr/>
      <dgm:t>
        <a:bodyPr/>
        <a:lstStyle/>
        <a:p>
          <a:endParaRPr lang="es-ES"/>
        </a:p>
      </dgm:t>
    </dgm:pt>
    <dgm:pt modelId="{21903BE3-9424-774A-B951-9AF1BAE43561}">
      <dgm:prSet/>
      <dgm:spPr/>
      <dgm:t>
        <a:bodyPr/>
        <a:lstStyle/>
        <a:p>
          <a:r>
            <a:rPr lang="es-AR" altLang="es-AR"/>
            <a:t>Unir espacios libres pequeños adyacentes para generar un espacio disponible mayor (unir los huecos en el espacio de almacenamiento)</a:t>
          </a:r>
          <a:endParaRPr lang="es-AR" altLang="es-AR" dirty="0"/>
        </a:p>
      </dgm:t>
    </dgm:pt>
    <dgm:pt modelId="{945AB21A-7153-B04F-8E1F-69F0672EAC8E}" type="parTrans" cxnId="{090375FE-ED1B-7B4B-94F0-E4B8DBDD6FF3}">
      <dgm:prSet/>
      <dgm:spPr/>
      <dgm:t>
        <a:bodyPr/>
        <a:lstStyle/>
        <a:p>
          <a:endParaRPr lang="es-ES"/>
        </a:p>
      </dgm:t>
    </dgm:pt>
    <dgm:pt modelId="{D6C75CA9-ACC2-7045-9A62-EFBFEB100E21}" type="sibTrans" cxnId="{090375FE-ED1B-7B4B-94F0-E4B8DBDD6FF3}">
      <dgm:prSet/>
      <dgm:spPr/>
      <dgm:t>
        <a:bodyPr/>
        <a:lstStyle/>
        <a:p>
          <a:endParaRPr lang="es-ES"/>
        </a:p>
      </dgm:t>
    </dgm:pt>
    <dgm:pt modelId="{DDBCA765-B5AF-4148-B805-94C1BD502A0C}">
      <dgm:prSet/>
      <dgm:spPr/>
      <dgm:t>
        <a:bodyPr/>
        <a:lstStyle/>
        <a:p>
          <a:r>
            <a:rPr lang="es-AR" altLang="es-AR"/>
            <a:t>Minimizar la fragmentación, eligiendo el espacio más adecuado en cada caso.</a:t>
          </a:r>
          <a:endParaRPr lang="es-AR" altLang="es-AR" dirty="0"/>
        </a:p>
      </dgm:t>
    </dgm:pt>
    <dgm:pt modelId="{6CAFB62E-9BF8-814B-96FB-059195E11C33}" type="parTrans" cxnId="{AF73C5B0-8385-984E-BCFC-829C60364F12}">
      <dgm:prSet/>
      <dgm:spPr/>
      <dgm:t>
        <a:bodyPr/>
        <a:lstStyle/>
        <a:p>
          <a:endParaRPr lang="es-ES"/>
        </a:p>
      </dgm:t>
    </dgm:pt>
    <dgm:pt modelId="{9E324808-C7E1-7440-A984-7A6B13A2851B}" type="sibTrans" cxnId="{AF73C5B0-8385-984E-BCFC-829C60364F12}">
      <dgm:prSet/>
      <dgm:spPr/>
      <dgm:t>
        <a:bodyPr/>
        <a:lstStyle/>
        <a:p>
          <a:endParaRPr lang="es-ES"/>
        </a:p>
      </dgm:t>
    </dgm:pt>
    <dgm:pt modelId="{EC6811DA-43BB-4B46-AA8B-31CA82B7E2E0}">
      <dgm:prSet/>
      <dgm:spPr/>
      <dgm:t>
        <a:bodyPr/>
        <a:lstStyle/>
        <a:p>
          <a:r>
            <a:rPr lang="es-AR" altLang="es-AR"/>
            <a:t>Estrategias de colocación en registros de longitud variable:</a:t>
          </a:r>
          <a:endParaRPr lang="es-AR" altLang="es-AR" dirty="0"/>
        </a:p>
      </dgm:t>
    </dgm:pt>
    <dgm:pt modelId="{17D6B62B-1DE9-3E44-9075-0FB68CA8B5AA}" type="parTrans" cxnId="{95E2A0E0-1E89-4649-87D2-F640D1C14058}">
      <dgm:prSet/>
      <dgm:spPr/>
      <dgm:t>
        <a:bodyPr/>
        <a:lstStyle/>
        <a:p>
          <a:endParaRPr lang="es-ES"/>
        </a:p>
      </dgm:t>
    </dgm:pt>
    <dgm:pt modelId="{C00AD799-FB17-9843-A6D3-B141B05E09FF}" type="sibTrans" cxnId="{95E2A0E0-1E89-4649-87D2-F640D1C14058}">
      <dgm:prSet/>
      <dgm:spPr/>
      <dgm:t>
        <a:bodyPr/>
        <a:lstStyle/>
        <a:p>
          <a:endParaRPr lang="es-ES"/>
        </a:p>
      </dgm:t>
    </dgm:pt>
    <dgm:pt modelId="{9FF1F147-31DE-2E4A-AC6C-12B03D891830}">
      <dgm:prSet/>
      <dgm:spPr/>
      <dgm:t>
        <a:bodyPr/>
        <a:lstStyle/>
        <a:p>
          <a:r>
            <a:rPr lang="es-AR" altLang="es-AR"/>
            <a:t>Primer ajuste</a:t>
          </a:r>
          <a:endParaRPr lang="es-AR" altLang="es-AR" dirty="0"/>
        </a:p>
      </dgm:t>
    </dgm:pt>
    <dgm:pt modelId="{2F941918-7986-A543-9086-0BF7EA26B681}" type="parTrans" cxnId="{32E7BB1F-68D4-2245-85A7-03E232A44CE0}">
      <dgm:prSet/>
      <dgm:spPr/>
      <dgm:t>
        <a:bodyPr/>
        <a:lstStyle/>
        <a:p>
          <a:endParaRPr lang="es-ES"/>
        </a:p>
      </dgm:t>
    </dgm:pt>
    <dgm:pt modelId="{9BAAAA0A-B4A3-9B4A-B98B-3ACEE6924963}" type="sibTrans" cxnId="{32E7BB1F-68D4-2245-85A7-03E232A44CE0}">
      <dgm:prSet/>
      <dgm:spPr/>
      <dgm:t>
        <a:bodyPr/>
        <a:lstStyle/>
        <a:p>
          <a:endParaRPr lang="es-ES"/>
        </a:p>
      </dgm:t>
    </dgm:pt>
    <dgm:pt modelId="{94E4AB78-0B0C-5544-B379-01C5549E1759}">
      <dgm:prSet/>
      <dgm:spPr/>
      <dgm:t>
        <a:bodyPr/>
        <a:lstStyle/>
        <a:p>
          <a:r>
            <a:rPr lang="es-AR" altLang="es-AR"/>
            <a:t>Mejor ajuste</a:t>
          </a:r>
          <a:endParaRPr lang="es-AR" altLang="es-AR" dirty="0"/>
        </a:p>
      </dgm:t>
    </dgm:pt>
    <dgm:pt modelId="{07E8C531-DB58-F148-B341-F011BF5F4C80}" type="parTrans" cxnId="{09F2DF70-4D69-7B4B-96C9-0D7F6E0E1B7F}">
      <dgm:prSet/>
      <dgm:spPr/>
      <dgm:t>
        <a:bodyPr/>
        <a:lstStyle/>
        <a:p>
          <a:endParaRPr lang="es-ES"/>
        </a:p>
      </dgm:t>
    </dgm:pt>
    <dgm:pt modelId="{3966FB93-5611-094C-AD9D-381F8972D3AB}" type="sibTrans" cxnId="{09F2DF70-4D69-7B4B-96C9-0D7F6E0E1B7F}">
      <dgm:prSet/>
      <dgm:spPr/>
      <dgm:t>
        <a:bodyPr/>
        <a:lstStyle/>
        <a:p>
          <a:endParaRPr lang="es-ES"/>
        </a:p>
      </dgm:t>
    </dgm:pt>
    <dgm:pt modelId="{BB681F3B-BDFD-1A4E-B334-D4E0580B4E18}">
      <dgm:prSet/>
      <dgm:spPr/>
      <dgm:t>
        <a:bodyPr/>
        <a:lstStyle/>
        <a:p>
          <a:r>
            <a:rPr lang="es-AR" altLang="es-AR"/>
            <a:t>Peor ajuste</a:t>
          </a:r>
          <a:endParaRPr lang="es-AR" altLang="es-AR" dirty="0"/>
        </a:p>
      </dgm:t>
    </dgm:pt>
    <dgm:pt modelId="{28A5B94F-5BA1-164A-93D9-DE32FBF0FF45}" type="parTrans" cxnId="{A08971D8-E5F9-C548-AB32-41608028DDEC}">
      <dgm:prSet/>
      <dgm:spPr/>
      <dgm:t>
        <a:bodyPr/>
        <a:lstStyle/>
        <a:p>
          <a:endParaRPr lang="es-ES"/>
        </a:p>
      </dgm:t>
    </dgm:pt>
    <dgm:pt modelId="{F5E17C0C-5D10-5C41-BF50-BE4CEFBE3C67}" type="sibTrans" cxnId="{A08971D8-E5F9-C548-AB32-41608028DDEC}">
      <dgm:prSet/>
      <dgm:spPr/>
      <dgm:t>
        <a:bodyPr/>
        <a:lstStyle/>
        <a:p>
          <a:endParaRPr lang="es-ES"/>
        </a:p>
      </dgm:t>
    </dgm:pt>
    <dgm:pt modelId="{7478DB0A-96FE-B54B-8DD2-9230621816AF}" type="pres">
      <dgm:prSet presAssocID="{4D0FD3EA-8E95-B64B-B543-F1AAB59C4F63}" presName="linear" presStyleCnt="0">
        <dgm:presLayoutVars>
          <dgm:dir/>
          <dgm:animLvl val="lvl"/>
          <dgm:resizeHandles val="exact"/>
        </dgm:presLayoutVars>
      </dgm:prSet>
      <dgm:spPr/>
    </dgm:pt>
    <dgm:pt modelId="{7B0A693F-6C27-8148-909A-E97B383DFF59}" type="pres">
      <dgm:prSet presAssocID="{C118250F-4F59-F148-9AC0-FC784BBB555A}" presName="parentLin" presStyleCnt="0"/>
      <dgm:spPr/>
    </dgm:pt>
    <dgm:pt modelId="{CB73DF71-4035-CA48-92CF-77B1A5EFDB70}" type="pres">
      <dgm:prSet presAssocID="{C118250F-4F59-F148-9AC0-FC784BBB555A}" presName="parentLeftMargin" presStyleLbl="node1" presStyleIdx="0" presStyleCnt="1"/>
      <dgm:spPr/>
    </dgm:pt>
    <dgm:pt modelId="{88C41574-B481-294D-B396-243012CFB34C}" type="pres">
      <dgm:prSet presAssocID="{C118250F-4F59-F148-9AC0-FC784BBB555A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254BD8B-EACD-1B43-810D-4A936A9D1C3D}" type="pres">
      <dgm:prSet presAssocID="{C118250F-4F59-F148-9AC0-FC784BBB555A}" presName="negativeSpace" presStyleCnt="0"/>
      <dgm:spPr/>
    </dgm:pt>
    <dgm:pt modelId="{BF40F2C9-80B5-ED47-BF19-B37DC4922A41}" type="pres">
      <dgm:prSet presAssocID="{C118250F-4F59-F148-9AC0-FC784BBB555A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582A0113-73D9-E44F-A8AF-07A47090E7A0}" type="presOf" srcId="{4D0FD3EA-8E95-B64B-B543-F1AAB59C4F63}" destId="{7478DB0A-96FE-B54B-8DD2-9230621816AF}" srcOrd="0" destOrd="0" presId="urn:microsoft.com/office/officeart/2005/8/layout/list1"/>
    <dgm:cxn modelId="{32E7BB1F-68D4-2245-85A7-03E232A44CE0}" srcId="{EC6811DA-43BB-4B46-AA8B-31CA82B7E2E0}" destId="{9FF1F147-31DE-2E4A-AC6C-12B03D891830}" srcOrd="0" destOrd="0" parTransId="{2F941918-7986-A543-9086-0BF7EA26B681}" sibTransId="{9BAAAA0A-B4A3-9B4A-B98B-3ACEE6924963}"/>
    <dgm:cxn modelId="{3F265822-DC76-C141-9AA5-D8E33EC1EB9B}" type="presOf" srcId="{C118250F-4F59-F148-9AC0-FC784BBB555A}" destId="{88C41574-B481-294D-B396-243012CFB34C}" srcOrd="1" destOrd="0" presId="urn:microsoft.com/office/officeart/2005/8/layout/list1"/>
    <dgm:cxn modelId="{53772330-7E46-5643-9380-1836BEADFB9C}" type="presOf" srcId="{C118250F-4F59-F148-9AC0-FC784BBB555A}" destId="{CB73DF71-4035-CA48-92CF-77B1A5EFDB70}" srcOrd="0" destOrd="0" presId="urn:microsoft.com/office/officeart/2005/8/layout/list1"/>
    <dgm:cxn modelId="{76272836-589A-194B-8F48-72674A6AE72C}" type="presOf" srcId="{9FF1F147-31DE-2E4A-AC6C-12B03D891830}" destId="{BF40F2C9-80B5-ED47-BF19-B37DC4922A41}" srcOrd="0" destOrd="4" presId="urn:microsoft.com/office/officeart/2005/8/layout/list1"/>
    <dgm:cxn modelId="{09F2DF70-4D69-7B4B-96C9-0D7F6E0E1B7F}" srcId="{EC6811DA-43BB-4B46-AA8B-31CA82B7E2E0}" destId="{94E4AB78-0B0C-5544-B379-01C5549E1759}" srcOrd="1" destOrd="0" parTransId="{07E8C531-DB58-F148-B341-F011BF5F4C80}" sibTransId="{3966FB93-5611-094C-AD9D-381F8972D3AB}"/>
    <dgm:cxn modelId="{FD253C71-C271-BE4E-9477-90294F149C12}" srcId="{4D0FD3EA-8E95-B64B-B543-F1AAB59C4F63}" destId="{C118250F-4F59-F148-9AC0-FC784BBB555A}" srcOrd="0" destOrd="0" parTransId="{2EB22B06-23B7-5C41-9D2B-35F56C880D6E}" sibTransId="{3FB04266-D17D-424E-917C-31F7CA8786CC}"/>
    <dgm:cxn modelId="{1CE47859-2962-C746-95BD-600A33890DCB}" type="presOf" srcId="{21903BE3-9424-774A-B951-9AF1BAE43561}" destId="{BF40F2C9-80B5-ED47-BF19-B37DC4922A41}" srcOrd="0" destOrd="1" presId="urn:microsoft.com/office/officeart/2005/8/layout/list1"/>
    <dgm:cxn modelId="{4461D7A2-2269-F34B-A55A-3EFD0C828811}" type="presOf" srcId="{94E4AB78-0B0C-5544-B379-01C5549E1759}" destId="{BF40F2C9-80B5-ED47-BF19-B37DC4922A41}" srcOrd="0" destOrd="5" presId="urn:microsoft.com/office/officeart/2005/8/layout/list1"/>
    <dgm:cxn modelId="{994D33A4-28C3-1644-AA92-926BC20BC0A7}" srcId="{C118250F-4F59-F148-9AC0-FC784BBB555A}" destId="{B776CFAB-0496-9C44-990F-17875A98DC4F}" srcOrd="0" destOrd="0" parTransId="{239BF8E1-391E-464F-9DB5-DF677F3300A1}" sibTransId="{EBC7A804-CA09-4E46-A68E-93F7860D709F}"/>
    <dgm:cxn modelId="{AF73C5B0-8385-984E-BCFC-829C60364F12}" srcId="{B776CFAB-0496-9C44-990F-17875A98DC4F}" destId="{DDBCA765-B5AF-4148-B805-94C1BD502A0C}" srcOrd="1" destOrd="0" parTransId="{6CAFB62E-9BF8-814B-96FB-059195E11C33}" sibTransId="{9E324808-C7E1-7440-A984-7A6B13A2851B}"/>
    <dgm:cxn modelId="{ADA583B2-1DF1-264A-8585-E1650FCA2D07}" type="presOf" srcId="{B776CFAB-0496-9C44-990F-17875A98DC4F}" destId="{BF40F2C9-80B5-ED47-BF19-B37DC4922A41}" srcOrd="0" destOrd="0" presId="urn:microsoft.com/office/officeart/2005/8/layout/list1"/>
    <dgm:cxn modelId="{FE7C1EC3-89A8-8540-B492-41BC68B2F046}" type="presOf" srcId="{EC6811DA-43BB-4B46-AA8B-31CA82B7E2E0}" destId="{BF40F2C9-80B5-ED47-BF19-B37DC4922A41}" srcOrd="0" destOrd="3" presId="urn:microsoft.com/office/officeart/2005/8/layout/list1"/>
    <dgm:cxn modelId="{C68022C5-20FD-FA48-A281-FDB6E96956EA}" type="presOf" srcId="{BB681F3B-BDFD-1A4E-B334-D4E0580B4E18}" destId="{BF40F2C9-80B5-ED47-BF19-B37DC4922A41}" srcOrd="0" destOrd="6" presId="urn:microsoft.com/office/officeart/2005/8/layout/list1"/>
    <dgm:cxn modelId="{F078CBD6-CF6F-FC46-9A40-1F683E11DABE}" type="presOf" srcId="{DDBCA765-B5AF-4148-B805-94C1BD502A0C}" destId="{BF40F2C9-80B5-ED47-BF19-B37DC4922A41}" srcOrd="0" destOrd="2" presId="urn:microsoft.com/office/officeart/2005/8/layout/list1"/>
    <dgm:cxn modelId="{A08971D8-E5F9-C548-AB32-41608028DDEC}" srcId="{EC6811DA-43BB-4B46-AA8B-31CA82B7E2E0}" destId="{BB681F3B-BDFD-1A4E-B334-D4E0580B4E18}" srcOrd="2" destOrd="0" parTransId="{28A5B94F-5BA1-164A-93D9-DE32FBF0FF45}" sibTransId="{F5E17C0C-5D10-5C41-BF50-BE4CEFBE3C67}"/>
    <dgm:cxn modelId="{95E2A0E0-1E89-4649-87D2-F640D1C14058}" srcId="{C118250F-4F59-F148-9AC0-FC784BBB555A}" destId="{EC6811DA-43BB-4B46-AA8B-31CA82B7E2E0}" srcOrd="1" destOrd="0" parTransId="{17D6B62B-1DE9-3E44-9075-0FB68CA8B5AA}" sibTransId="{C00AD799-FB17-9843-A6D3-B141B05E09FF}"/>
    <dgm:cxn modelId="{090375FE-ED1B-7B4B-94F0-E4B8DBDD6FF3}" srcId="{B776CFAB-0496-9C44-990F-17875A98DC4F}" destId="{21903BE3-9424-774A-B951-9AF1BAE43561}" srcOrd="0" destOrd="0" parTransId="{945AB21A-7153-B04F-8E1F-69F0672EAC8E}" sibTransId="{D6C75CA9-ACC2-7045-9A62-EFBFEB100E21}"/>
    <dgm:cxn modelId="{FEE6550E-997F-2943-9377-399EEFBB9531}" type="presParOf" srcId="{7478DB0A-96FE-B54B-8DD2-9230621816AF}" destId="{7B0A693F-6C27-8148-909A-E97B383DFF59}" srcOrd="0" destOrd="0" presId="urn:microsoft.com/office/officeart/2005/8/layout/list1"/>
    <dgm:cxn modelId="{9460A33C-25E4-4C43-9527-FCF2BB0E2A51}" type="presParOf" srcId="{7B0A693F-6C27-8148-909A-E97B383DFF59}" destId="{CB73DF71-4035-CA48-92CF-77B1A5EFDB70}" srcOrd="0" destOrd="0" presId="urn:microsoft.com/office/officeart/2005/8/layout/list1"/>
    <dgm:cxn modelId="{2690C913-3F04-7944-B5CF-1ECAA0BA7A77}" type="presParOf" srcId="{7B0A693F-6C27-8148-909A-E97B383DFF59}" destId="{88C41574-B481-294D-B396-243012CFB34C}" srcOrd="1" destOrd="0" presId="urn:microsoft.com/office/officeart/2005/8/layout/list1"/>
    <dgm:cxn modelId="{40112DC8-CD1B-2B48-808D-52954292F469}" type="presParOf" srcId="{7478DB0A-96FE-B54B-8DD2-9230621816AF}" destId="{F254BD8B-EACD-1B43-810D-4A936A9D1C3D}" srcOrd="1" destOrd="0" presId="urn:microsoft.com/office/officeart/2005/8/layout/list1"/>
    <dgm:cxn modelId="{63187078-C4E8-0F4B-A45D-55CE1FCC7D88}" type="presParOf" srcId="{7478DB0A-96FE-B54B-8DD2-9230621816AF}" destId="{BF40F2C9-80B5-ED47-BF19-B37DC4922A41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6CE404A6-7B39-1248-B3F7-8BBED647B6BD}" type="doc">
      <dgm:prSet loTypeId="urn:microsoft.com/office/officeart/2005/8/layout/vList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7D99A82A-5D82-2844-BC67-DE4CDEDD4CA7}">
      <dgm:prSet phldrT="[Texto]"/>
      <dgm:spPr>
        <a:solidFill>
          <a:srgbClr val="00B0F0"/>
        </a:solidFill>
      </dgm:spPr>
      <dgm:t>
        <a:bodyPr/>
        <a:lstStyle/>
        <a:p>
          <a:r>
            <a:rPr lang="es-AR" altLang="es-AR" b="1" dirty="0"/>
            <a:t>Primer ajuste: </a:t>
          </a:r>
          <a:r>
            <a:rPr lang="es-AR" altLang="es-AR" dirty="0"/>
            <a:t>se selecciona la primer entrada de la lista de disponibles, que pueda almacenar al registro, y se le asigna al mismo. </a:t>
          </a:r>
          <a:endParaRPr lang="es-ES" dirty="0"/>
        </a:p>
      </dgm:t>
    </dgm:pt>
    <dgm:pt modelId="{96632949-537F-4544-A6B3-47CD673CC4D1}" type="parTrans" cxnId="{CBDF8CE2-D6EF-694E-A976-9A64B19989D0}">
      <dgm:prSet/>
      <dgm:spPr/>
      <dgm:t>
        <a:bodyPr/>
        <a:lstStyle/>
        <a:p>
          <a:endParaRPr lang="es-ES"/>
        </a:p>
      </dgm:t>
    </dgm:pt>
    <dgm:pt modelId="{0C727D23-EE53-5F47-874C-7AF1644DF143}" type="sibTrans" cxnId="{CBDF8CE2-D6EF-694E-A976-9A64B19989D0}">
      <dgm:prSet/>
      <dgm:spPr/>
      <dgm:t>
        <a:bodyPr/>
        <a:lstStyle/>
        <a:p>
          <a:endParaRPr lang="es-ES"/>
        </a:p>
      </dgm:t>
    </dgm:pt>
    <dgm:pt modelId="{296AFBAE-D2E7-174C-92E8-B9E3BD45B89D}">
      <dgm:prSet/>
      <dgm:spPr/>
      <dgm:t>
        <a:bodyPr/>
        <a:lstStyle/>
        <a:p>
          <a:r>
            <a:rPr lang="es-AR" altLang="es-AR"/>
            <a:t>Minimiza la búsqueda</a:t>
          </a:r>
          <a:endParaRPr lang="es-AR" altLang="es-AR" dirty="0"/>
        </a:p>
      </dgm:t>
    </dgm:pt>
    <dgm:pt modelId="{A9750A85-CBD1-474C-9A3D-7224B202AFA7}" type="parTrans" cxnId="{648518DD-2E42-BA42-A519-CD825304027C}">
      <dgm:prSet/>
      <dgm:spPr/>
      <dgm:t>
        <a:bodyPr/>
        <a:lstStyle/>
        <a:p>
          <a:endParaRPr lang="es-ES"/>
        </a:p>
      </dgm:t>
    </dgm:pt>
    <dgm:pt modelId="{4ACA9002-7038-9C4B-A59D-903564DB6E8F}" type="sibTrans" cxnId="{648518DD-2E42-BA42-A519-CD825304027C}">
      <dgm:prSet/>
      <dgm:spPr/>
      <dgm:t>
        <a:bodyPr/>
        <a:lstStyle/>
        <a:p>
          <a:endParaRPr lang="es-ES"/>
        </a:p>
      </dgm:t>
    </dgm:pt>
    <dgm:pt modelId="{E98E51E5-4CE8-7140-8F8F-F50154BBA425}">
      <dgm:prSet/>
      <dgm:spPr/>
      <dgm:t>
        <a:bodyPr/>
        <a:lstStyle/>
        <a:p>
          <a:r>
            <a:rPr lang="es-AR" altLang="es-AR"/>
            <a:t>No se preocupa por la exactitud del ajuste</a:t>
          </a:r>
          <a:endParaRPr lang="es-AR" altLang="es-AR" dirty="0"/>
        </a:p>
      </dgm:t>
    </dgm:pt>
    <dgm:pt modelId="{F32055A8-184C-634F-999D-378F0C99BCC4}" type="parTrans" cxnId="{88A9AC5C-2D06-4040-8E3B-D548B7416B1C}">
      <dgm:prSet/>
      <dgm:spPr/>
      <dgm:t>
        <a:bodyPr/>
        <a:lstStyle/>
        <a:p>
          <a:endParaRPr lang="es-ES"/>
        </a:p>
      </dgm:t>
    </dgm:pt>
    <dgm:pt modelId="{A897C248-B11C-0848-98EB-81D73E53EC3E}" type="sibTrans" cxnId="{88A9AC5C-2D06-4040-8E3B-D548B7416B1C}">
      <dgm:prSet/>
      <dgm:spPr/>
      <dgm:t>
        <a:bodyPr/>
        <a:lstStyle/>
        <a:p>
          <a:endParaRPr lang="es-ES"/>
        </a:p>
      </dgm:t>
    </dgm:pt>
    <dgm:pt modelId="{0C7F537A-60AC-C84D-A5AC-AA6EAF051EF4}">
      <dgm:prSet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s-AR" altLang="es-AR" b="1" dirty="0"/>
            <a:t>Mejor ajuste: </a:t>
          </a:r>
          <a:r>
            <a:rPr lang="es-AR" altLang="es-AR" dirty="0"/>
            <a:t>elige la entrada que más se aproxime al tamaño del registro y se le asigna completa.</a:t>
          </a:r>
        </a:p>
      </dgm:t>
    </dgm:pt>
    <dgm:pt modelId="{87E88A33-A555-0840-AD61-C2F3282C12C2}" type="parTrans" cxnId="{06ACCD47-9067-994B-9629-0D9F677F1CF6}">
      <dgm:prSet/>
      <dgm:spPr/>
      <dgm:t>
        <a:bodyPr/>
        <a:lstStyle/>
        <a:p>
          <a:endParaRPr lang="es-ES"/>
        </a:p>
      </dgm:t>
    </dgm:pt>
    <dgm:pt modelId="{567CFFED-88E2-D54A-8437-5D5F83B25C30}" type="sibTrans" cxnId="{06ACCD47-9067-994B-9629-0D9F677F1CF6}">
      <dgm:prSet/>
      <dgm:spPr/>
      <dgm:t>
        <a:bodyPr/>
        <a:lstStyle/>
        <a:p>
          <a:endParaRPr lang="es-ES"/>
        </a:p>
      </dgm:t>
    </dgm:pt>
    <dgm:pt modelId="{6FE4C9B3-CFB6-F344-8B5E-D27ADFC6D01E}">
      <dgm:prSet/>
      <dgm:spPr/>
      <dgm:t>
        <a:bodyPr/>
        <a:lstStyle/>
        <a:p>
          <a:r>
            <a:rPr lang="es-AR" altLang="es-AR"/>
            <a:t>Exige búsqueda</a:t>
          </a:r>
          <a:endParaRPr lang="es-AR" altLang="es-AR" dirty="0"/>
        </a:p>
      </dgm:t>
    </dgm:pt>
    <dgm:pt modelId="{5E56696B-3B86-F24B-A2FB-2AB3AFD4534E}" type="parTrans" cxnId="{E9BB8EF5-22FB-BE4C-BC59-AF63509824CE}">
      <dgm:prSet/>
      <dgm:spPr/>
      <dgm:t>
        <a:bodyPr/>
        <a:lstStyle/>
        <a:p>
          <a:endParaRPr lang="es-ES"/>
        </a:p>
      </dgm:t>
    </dgm:pt>
    <dgm:pt modelId="{D00FEB31-A212-5E4B-AB97-FEBE73AD874E}" type="sibTrans" cxnId="{E9BB8EF5-22FB-BE4C-BC59-AF63509824CE}">
      <dgm:prSet/>
      <dgm:spPr/>
      <dgm:t>
        <a:bodyPr/>
        <a:lstStyle/>
        <a:p>
          <a:endParaRPr lang="es-ES"/>
        </a:p>
      </dgm:t>
    </dgm:pt>
    <dgm:pt modelId="{B80C9B24-8219-D046-984A-DE1D39DB0C19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s-AR" altLang="es-AR" b="1" dirty="0"/>
            <a:t>Peor ajuste:</a:t>
          </a:r>
          <a:r>
            <a:rPr lang="es-AR" altLang="es-AR" dirty="0"/>
            <a:t> selecciona la entrada más grande para el registro, y se le asigna solo el espacio necesario, el resto queda libre para otro registro</a:t>
          </a:r>
        </a:p>
      </dgm:t>
    </dgm:pt>
    <dgm:pt modelId="{1B362877-1BC5-0840-A4C6-F854B8C686C2}" type="parTrans" cxnId="{9AAF8793-B2C4-9F41-A396-F0035C14EA60}">
      <dgm:prSet/>
      <dgm:spPr/>
      <dgm:t>
        <a:bodyPr/>
        <a:lstStyle/>
        <a:p>
          <a:endParaRPr lang="es-ES"/>
        </a:p>
      </dgm:t>
    </dgm:pt>
    <dgm:pt modelId="{A0023197-EDD8-C146-9A36-A1158FFDC4BC}" type="sibTrans" cxnId="{9AAF8793-B2C4-9F41-A396-F0035C14EA60}">
      <dgm:prSet/>
      <dgm:spPr/>
      <dgm:t>
        <a:bodyPr/>
        <a:lstStyle/>
        <a:p>
          <a:endParaRPr lang="es-ES"/>
        </a:p>
      </dgm:t>
    </dgm:pt>
    <dgm:pt modelId="{240DEECD-4E0C-7049-BC66-52229A11EF68}" type="pres">
      <dgm:prSet presAssocID="{6CE404A6-7B39-1248-B3F7-8BBED647B6BD}" presName="linear" presStyleCnt="0">
        <dgm:presLayoutVars>
          <dgm:animLvl val="lvl"/>
          <dgm:resizeHandles val="exact"/>
        </dgm:presLayoutVars>
      </dgm:prSet>
      <dgm:spPr/>
    </dgm:pt>
    <dgm:pt modelId="{E09D7643-D9FD-384B-8910-42D26B9938AD}" type="pres">
      <dgm:prSet presAssocID="{7D99A82A-5D82-2844-BC67-DE4CDEDD4CA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F73A011-CD5E-7B4E-B763-F3B84910EE17}" type="pres">
      <dgm:prSet presAssocID="{7D99A82A-5D82-2844-BC67-DE4CDEDD4CA7}" presName="childText" presStyleLbl="revTx" presStyleIdx="0" presStyleCnt="2">
        <dgm:presLayoutVars>
          <dgm:bulletEnabled val="1"/>
        </dgm:presLayoutVars>
      </dgm:prSet>
      <dgm:spPr/>
    </dgm:pt>
    <dgm:pt modelId="{CF77699C-9AF5-2640-815E-A13C5F223EAC}" type="pres">
      <dgm:prSet presAssocID="{0C7F537A-60AC-C84D-A5AC-AA6EAF051EF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43A0B80-75A1-BC43-9B5F-A9045803967F}" type="pres">
      <dgm:prSet presAssocID="{0C7F537A-60AC-C84D-A5AC-AA6EAF051EF4}" presName="childText" presStyleLbl="revTx" presStyleIdx="1" presStyleCnt="2">
        <dgm:presLayoutVars>
          <dgm:bulletEnabled val="1"/>
        </dgm:presLayoutVars>
      </dgm:prSet>
      <dgm:spPr/>
    </dgm:pt>
    <dgm:pt modelId="{B6DCE9CF-124A-7049-825A-962D550D11FA}" type="pres">
      <dgm:prSet presAssocID="{B80C9B24-8219-D046-984A-DE1D39DB0C1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AC20629-AC1D-BA41-8DBA-63AB37D23491}" type="presOf" srcId="{296AFBAE-D2E7-174C-92E8-B9E3BD45B89D}" destId="{AF73A011-CD5E-7B4E-B763-F3B84910EE17}" srcOrd="0" destOrd="0" presId="urn:microsoft.com/office/officeart/2005/8/layout/vList2"/>
    <dgm:cxn modelId="{ABAFE233-3DEE-8A4D-A216-68C294C673C2}" type="presOf" srcId="{E98E51E5-4CE8-7140-8F8F-F50154BBA425}" destId="{AF73A011-CD5E-7B4E-B763-F3B84910EE17}" srcOrd="0" destOrd="1" presId="urn:microsoft.com/office/officeart/2005/8/layout/vList2"/>
    <dgm:cxn modelId="{88A9AC5C-2D06-4040-8E3B-D548B7416B1C}" srcId="{7D99A82A-5D82-2844-BC67-DE4CDEDD4CA7}" destId="{E98E51E5-4CE8-7140-8F8F-F50154BBA425}" srcOrd="1" destOrd="0" parTransId="{F32055A8-184C-634F-999D-378F0C99BCC4}" sibTransId="{A897C248-B11C-0848-98EB-81D73E53EC3E}"/>
    <dgm:cxn modelId="{06ACCD47-9067-994B-9629-0D9F677F1CF6}" srcId="{6CE404A6-7B39-1248-B3F7-8BBED647B6BD}" destId="{0C7F537A-60AC-C84D-A5AC-AA6EAF051EF4}" srcOrd="1" destOrd="0" parTransId="{87E88A33-A555-0840-AD61-C2F3282C12C2}" sibTransId="{567CFFED-88E2-D54A-8437-5D5F83B25C30}"/>
    <dgm:cxn modelId="{3B899A4A-8129-854F-A21F-64D791AFC2F6}" type="presOf" srcId="{6CE404A6-7B39-1248-B3F7-8BBED647B6BD}" destId="{240DEECD-4E0C-7049-BC66-52229A11EF68}" srcOrd="0" destOrd="0" presId="urn:microsoft.com/office/officeart/2005/8/layout/vList2"/>
    <dgm:cxn modelId="{7B12D279-113C-BE46-B8A5-AF3FE290CD92}" type="presOf" srcId="{7D99A82A-5D82-2844-BC67-DE4CDEDD4CA7}" destId="{E09D7643-D9FD-384B-8910-42D26B9938AD}" srcOrd="0" destOrd="0" presId="urn:microsoft.com/office/officeart/2005/8/layout/vList2"/>
    <dgm:cxn modelId="{B2FB948F-BDA1-9847-826D-83AC8353EDA6}" type="presOf" srcId="{B80C9B24-8219-D046-984A-DE1D39DB0C19}" destId="{B6DCE9CF-124A-7049-825A-962D550D11FA}" srcOrd="0" destOrd="0" presId="urn:microsoft.com/office/officeart/2005/8/layout/vList2"/>
    <dgm:cxn modelId="{9AAF8793-B2C4-9F41-A396-F0035C14EA60}" srcId="{6CE404A6-7B39-1248-B3F7-8BBED647B6BD}" destId="{B80C9B24-8219-D046-984A-DE1D39DB0C19}" srcOrd="2" destOrd="0" parTransId="{1B362877-1BC5-0840-A4C6-F854B8C686C2}" sibTransId="{A0023197-EDD8-C146-9A36-A1158FFDC4BC}"/>
    <dgm:cxn modelId="{DFE15B9F-5C39-C44D-A449-457394E888FC}" type="presOf" srcId="{6FE4C9B3-CFB6-F344-8B5E-D27ADFC6D01E}" destId="{843A0B80-75A1-BC43-9B5F-A9045803967F}" srcOrd="0" destOrd="0" presId="urn:microsoft.com/office/officeart/2005/8/layout/vList2"/>
    <dgm:cxn modelId="{1978C9DB-F08D-624B-BFAA-F9471DC0A7C6}" type="presOf" srcId="{0C7F537A-60AC-C84D-A5AC-AA6EAF051EF4}" destId="{CF77699C-9AF5-2640-815E-A13C5F223EAC}" srcOrd="0" destOrd="0" presId="urn:microsoft.com/office/officeart/2005/8/layout/vList2"/>
    <dgm:cxn modelId="{648518DD-2E42-BA42-A519-CD825304027C}" srcId="{7D99A82A-5D82-2844-BC67-DE4CDEDD4CA7}" destId="{296AFBAE-D2E7-174C-92E8-B9E3BD45B89D}" srcOrd="0" destOrd="0" parTransId="{A9750A85-CBD1-474C-9A3D-7224B202AFA7}" sibTransId="{4ACA9002-7038-9C4B-A59D-903564DB6E8F}"/>
    <dgm:cxn modelId="{CBDF8CE2-D6EF-694E-A976-9A64B19989D0}" srcId="{6CE404A6-7B39-1248-B3F7-8BBED647B6BD}" destId="{7D99A82A-5D82-2844-BC67-DE4CDEDD4CA7}" srcOrd="0" destOrd="0" parTransId="{96632949-537F-4544-A6B3-47CD673CC4D1}" sibTransId="{0C727D23-EE53-5F47-874C-7AF1644DF143}"/>
    <dgm:cxn modelId="{E9BB8EF5-22FB-BE4C-BC59-AF63509824CE}" srcId="{0C7F537A-60AC-C84D-A5AC-AA6EAF051EF4}" destId="{6FE4C9B3-CFB6-F344-8B5E-D27ADFC6D01E}" srcOrd="0" destOrd="0" parTransId="{5E56696B-3B86-F24B-A2FB-2AB3AFD4534E}" sibTransId="{D00FEB31-A212-5E4B-AB97-FEBE73AD874E}"/>
    <dgm:cxn modelId="{EBD43A32-F733-8846-A0CC-7F6813049ACD}" type="presParOf" srcId="{240DEECD-4E0C-7049-BC66-52229A11EF68}" destId="{E09D7643-D9FD-384B-8910-42D26B9938AD}" srcOrd="0" destOrd="0" presId="urn:microsoft.com/office/officeart/2005/8/layout/vList2"/>
    <dgm:cxn modelId="{71AE1E7F-6A65-F945-B9B5-504A3AE932E2}" type="presParOf" srcId="{240DEECD-4E0C-7049-BC66-52229A11EF68}" destId="{AF73A011-CD5E-7B4E-B763-F3B84910EE17}" srcOrd="1" destOrd="0" presId="urn:microsoft.com/office/officeart/2005/8/layout/vList2"/>
    <dgm:cxn modelId="{2D59AEEC-B8CC-2849-932C-3DB6F1D57D53}" type="presParOf" srcId="{240DEECD-4E0C-7049-BC66-52229A11EF68}" destId="{CF77699C-9AF5-2640-815E-A13C5F223EAC}" srcOrd="2" destOrd="0" presId="urn:microsoft.com/office/officeart/2005/8/layout/vList2"/>
    <dgm:cxn modelId="{6CDE1688-BDD5-9A4E-8CBF-2936308B7742}" type="presParOf" srcId="{240DEECD-4E0C-7049-BC66-52229A11EF68}" destId="{843A0B80-75A1-BC43-9B5F-A9045803967F}" srcOrd="3" destOrd="0" presId="urn:microsoft.com/office/officeart/2005/8/layout/vList2"/>
    <dgm:cxn modelId="{CB352212-E022-6A41-BC23-FF01436A1346}" type="presParOf" srcId="{240DEECD-4E0C-7049-BC66-52229A11EF68}" destId="{B6DCE9CF-124A-7049-825A-962D550D11F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F3872A90-B394-6742-89C3-BC29982BC032}" type="doc">
      <dgm:prSet loTypeId="urn:microsoft.com/office/officeart/2005/8/layout/vList2" loCatId="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s-ES"/>
        </a:p>
      </dgm:t>
    </dgm:pt>
    <dgm:pt modelId="{9DA67972-2C19-0A42-A488-CC5BB949A0FF}">
      <dgm:prSet phldrT="[Texto]"/>
      <dgm:spPr/>
      <dgm:t>
        <a:bodyPr/>
        <a:lstStyle/>
        <a:p>
          <a:r>
            <a:rPr lang="es-AR" altLang="es-AR"/>
            <a:t>Conclusiones </a:t>
          </a:r>
          <a:endParaRPr lang="es-ES"/>
        </a:p>
      </dgm:t>
    </dgm:pt>
    <dgm:pt modelId="{FF10EEB0-E171-0C44-AFE8-85BA2A86C693}" type="parTrans" cxnId="{E5DF4EA3-9390-0F4C-AD3F-D6366C44B3CF}">
      <dgm:prSet/>
      <dgm:spPr/>
      <dgm:t>
        <a:bodyPr/>
        <a:lstStyle/>
        <a:p>
          <a:endParaRPr lang="es-ES"/>
        </a:p>
      </dgm:t>
    </dgm:pt>
    <dgm:pt modelId="{F8AEA702-70CF-E543-A328-09EC6D4A3EFE}" type="sibTrans" cxnId="{E5DF4EA3-9390-0F4C-AD3F-D6366C44B3CF}">
      <dgm:prSet/>
      <dgm:spPr/>
      <dgm:t>
        <a:bodyPr/>
        <a:lstStyle/>
        <a:p>
          <a:endParaRPr lang="es-ES"/>
        </a:p>
      </dgm:t>
    </dgm:pt>
    <dgm:pt modelId="{82E88F87-BF59-F042-B5DC-391E01AF7A03}">
      <dgm:prSet/>
      <dgm:spPr/>
      <dgm:t>
        <a:bodyPr/>
        <a:lstStyle/>
        <a:p>
          <a:r>
            <a:rPr lang="es-AR" altLang="es-AR"/>
            <a:t>Las estrategias de colocación tienen sentido con reg. de long. variable</a:t>
          </a:r>
          <a:endParaRPr lang="es-AR" altLang="es-AR" dirty="0"/>
        </a:p>
      </dgm:t>
    </dgm:pt>
    <dgm:pt modelId="{273BCAE0-8184-8A41-ABC6-9C974A3960D6}" type="parTrans" cxnId="{0B996199-BF6A-BD4F-851C-515E6E39BB95}">
      <dgm:prSet/>
      <dgm:spPr/>
      <dgm:t>
        <a:bodyPr/>
        <a:lstStyle/>
        <a:p>
          <a:endParaRPr lang="es-ES"/>
        </a:p>
      </dgm:t>
    </dgm:pt>
    <dgm:pt modelId="{271C9A33-F5EF-504E-8756-45EB63CEA93C}" type="sibTrans" cxnId="{0B996199-BF6A-BD4F-851C-515E6E39BB95}">
      <dgm:prSet/>
      <dgm:spPr/>
      <dgm:t>
        <a:bodyPr/>
        <a:lstStyle/>
        <a:p>
          <a:endParaRPr lang="es-ES"/>
        </a:p>
      </dgm:t>
    </dgm:pt>
    <dgm:pt modelId="{038390F6-2396-714A-839A-0D754289F999}">
      <dgm:prSet/>
      <dgm:spPr/>
      <dgm:t>
        <a:bodyPr/>
        <a:lstStyle/>
        <a:p>
          <a:r>
            <a:rPr lang="es-AR" altLang="es-AR" dirty="0">
              <a:solidFill>
                <a:srgbClr val="00B050"/>
              </a:solidFill>
            </a:rPr>
            <a:t>Primer ajuste:</a:t>
          </a:r>
          <a:r>
            <a:rPr lang="es-AR" altLang="es-AR" dirty="0"/>
            <a:t> más rápido	</a:t>
          </a:r>
        </a:p>
      </dgm:t>
    </dgm:pt>
    <dgm:pt modelId="{E434BE3E-D6F7-DF49-89CA-505A3076B841}" type="parTrans" cxnId="{D2C14235-D78C-344C-BB0F-B6F4A50EB22E}">
      <dgm:prSet/>
      <dgm:spPr/>
      <dgm:t>
        <a:bodyPr/>
        <a:lstStyle/>
        <a:p>
          <a:endParaRPr lang="es-ES"/>
        </a:p>
      </dgm:t>
    </dgm:pt>
    <dgm:pt modelId="{70D6A623-8FAD-9E4C-B878-4BC442337050}" type="sibTrans" cxnId="{D2C14235-D78C-344C-BB0F-B6F4A50EB22E}">
      <dgm:prSet/>
      <dgm:spPr/>
      <dgm:t>
        <a:bodyPr/>
        <a:lstStyle/>
        <a:p>
          <a:endParaRPr lang="es-ES"/>
        </a:p>
      </dgm:t>
    </dgm:pt>
    <dgm:pt modelId="{0CFFECDF-9B2D-D147-AC32-BEC21BE9B5C1}">
      <dgm:prSet/>
      <dgm:spPr/>
      <dgm:t>
        <a:bodyPr/>
        <a:lstStyle/>
        <a:p>
          <a:r>
            <a:rPr lang="es-AR" altLang="es-AR" dirty="0">
              <a:solidFill>
                <a:srgbClr val="00B050"/>
              </a:solidFill>
            </a:rPr>
            <a:t>Mejor ajuste:</a:t>
          </a:r>
          <a:r>
            <a:rPr lang="es-AR" altLang="es-AR" dirty="0"/>
            <a:t> genera fragmentación interna</a:t>
          </a:r>
        </a:p>
      </dgm:t>
    </dgm:pt>
    <dgm:pt modelId="{975B1194-0A5C-6341-9584-38F0CB9535AA}" type="parTrans" cxnId="{08A81FB2-E7A4-C64B-85F5-13CBA55AEA0D}">
      <dgm:prSet/>
      <dgm:spPr/>
      <dgm:t>
        <a:bodyPr/>
        <a:lstStyle/>
        <a:p>
          <a:endParaRPr lang="es-ES"/>
        </a:p>
      </dgm:t>
    </dgm:pt>
    <dgm:pt modelId="{6DE867FC-E4DA-8E41-8132-0E104E3071B7}" type="sibTrans" cxnId="{08A81FB2-E7A4-C64B-85F5-13CBA55AEA0D}">
      <dgm:prSet/>
      <dgm:spPr/>
      <dgm:t>
        <a:bodyPr/>
        <a:lstStyle/>
        <a:p>
          <a:endParaRPr lang="es-ES"/>
        </a:p>
      </dgm:t>
    </dgm:pt>
    <dgm:pt modelId="{27B50914-1E5B-BD42-A1BE-436FAB3DBD20}">
      <dgm:prSet/>
      <dgm:spPr/>
      <dgm:t>
        <a:bodyPr/>
        <a:lstStyle/>
        <a:p>
          <a:r>
            <a:rPr lang="es-AR" altLang="es-AR" dirty="0">
              <a:solidFill>
                <a:srgbClr val="00B050"/>
              </a:solidFill>
            </a:rPr>
            <a:t>Peor ajuste: </a:t>
          </a:r>
          <a:r>
            <a:rPr lang="es-AR" altLang="es-AR" dirty="0"/>
            <a:t>genera fragmentación externa</a:t>
          </a:r>
        </a:p>
      </dgm:t>
    </dgm:pt>
    <dgm:pt modelId="{710E9470-26AF-FF42-B2DE-EDD5881EEC43}" type="parTrans" cxnId="{E55C8674-1191-8948-90ED-316C39BDA5E4}">
      <dgm:prSet/>
      <dgm:spPr/>
      <dgm:t>
        <a:bodyPr/>
        <a:lstStyle/>
        <a:p>
          <a:endParaRPr lang="es-ES"/>
        </a:p>
      </dgm:t>
    </dgm:pt>
    <dgm:pt modelId="{9AA304CD-4959-C64C-A194-2E10162E0F70}" type="sibTrans" cxnId="{E55C8674-1191-8948-90ED-316C39BDA5E4}">
      <dgm:prSet/>
      <dgm:spPr/>
      <dgm:t>
        <a:bodyPr/>
        <a:lstStyle/>
        <a:p>
          <a:endParaRPr lang="es-ES"/>
        </a:p>
      </dgm:t>
    </dgm:pt>
    <dgm:pt modelId="{81B1A78A-25B1-514F-A936-E70226CA6636}" type="pres">
      <dgm:prSet presAssocID="{F3872A90-B394-6742-89C3-BC29982BC032}" presName="linear" presStyleCnt="0">
        <dgm:presLayoutVars>
          <dgm:animLvl val="lvl"/>
          <dgm:resizeHandles val="exact"/>
        </dgm:presLayoutVars>
      </dgm:prSet>
      <dgm:spPr/>
    </dgm:pt>
    <dgm:pt modelId="{B0380EED-506F-9E48-AB5D-36A7B6882F56}" type="pres">
      <dgm:prSet presAssocID="{9DA67972-2C19-0A42-A488-CC5BB949A0FF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D7999FF8-9E8B-A24F-8BFF-5AE8C95996D9}" type="pres">
      <dgm:prSet presAssocID="{9DA67972-2C19-0A42-A488-CC5BB949A0FF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2C14235-D78C-344C-BB0F-B6F4A50EB22E}" srcId="{9DA67972-2C19-0A42-A488-CC5BB949A0FF}" destId="{038390F6-2396-714A-839A-0D754289F999}" srcOrd="1" destOrd="0" parTransId="{E434BE3E-D6F7-DF49-89CA-505A3076B841}" sibTransId="{70D6A623-8FAD-9E4C-B878-4BC442337050}"/>
    <dgm:cxn modelId="{973E5F36-A13B-C643-9AD6-6B537F9146F3}" type="presOf" srcId="{27B50914-1E5B-BD42-A1BE-436FAB3DBD20}" destId="{D7999FF8-9E8B-A24F-8BFF-5AE8C95996D9}" srcOrd="0" destOrd="3" presId="urn:microsoft.com/office/officeart/2005/8/layout/vList2"/>
    <dgm:cxn modelId="{26BB9F69-FB78-C144-89CD-2F1011C36575}" type="presOf" srcId="{038390F6-2396-714A-839A-0D754289F999}" destId="{D7999FF8-9E8B-A24F-8BFF-5AE8C95996D9}" srcOrd="0" destOrd="1" presId="urn:microsoft.com/office/officeart/2005/8/layout/vList2"/>
    <dgm:cxn modelId="{E55C8674-1191-8948-90ED-316C39BDA5E4}" srcId="{9DA67972-2C19-0A42-A488-CC5BB949A0FF}" destId="{27B50914-1E5B-BD42-A1BE-436FAB3DBD20}" srcOrd="3" destOrd="0" parTransId="{710E9470-26AF-FF42-B2DE-EDD5881EEC43}" sibTransId="{9AA304CD-4959-C64C-A194-2E10162E0F70}"/>
    <dgm:cxn modelId="{0B996199-BF6A-BD4F-851C-515E6E39BB95}" srcId="{9DA67972-2C19-0A42-A488-CC5BB949A0FF}" destId="{82E88F87-BF59-F042-B5DC-391E01AF7A03}" srcOrd="0" destOrd="0" parTransId="{273BCAE0-8184-8A41-ABC6-9C974A3960D6}" sibTransId="{271C9A33-F5EF-504E-8756-45EB63CEA93C}"/>
    <dgm:cxn modelId="{93DFBAA1-51FF-DC40-AC03-E7626AAC81C4}" type="presOf" srcId="{F3872A90-B394-6742-89C3-BC29982BC032}" destId="{81B1A78A-25B1-514F-A936-E70226CA6636}" srcOrd="0" destOrd="0" presId="urn:microsoft.com/office/officeart/2005/8/layout/vList2"/>
    <dgm:cxn modelId="{E5DF4EA3-9390-0F4C-AD3F-D6366C44B3CF}" srcId="{F3872A90-B394-6742-89C3-BC29982BC032}" destId="{9DA67972-2C19-0A42-A488-CC5BB949A0FF}" srcOrd="0" destOrd="0" parTransId="{FF10EEB0-E171-0C44-AFE8-85BA2A86C693}" sibTransId="{F8AEA702-70CF-E543-A328-09EC6D4A3EFE}"/>
    <dgm:cxn modelId="{08A81FB2-E7A4-C64B-85F5-13CBA55AEA0D}" srcId="{9DA67972-2C19-0A42-A488-CC5BB949A0FF}" destId="{0CFFECDF-9B2D-D147-AC32-BEC21BE9B5C1}" srcOrd="2" destOrd="0" parTransId="{975B1194-0A5C-6341-9584-38F0CB9535AA}" sibTransId="{6DE867FC-E4DA-8E41-8132-0E104E3071B7}"/>
    <dgm:cxn modelId="{B71921DE-B005-2A4A-8C3B-BE2C0A41A6CB}" type="presOf" srcId="{0CFFECDF-9B2D-D147-AC32-BEC21BE9B5C1}" destId="{D7999FF8-9E8B-A24F-8BFF-5AE8C95996D9}" srcOrd="0" destOrd="2" presId="urn:microsoft.com/office/officeart/2005/8/layout/vList2"/>
    <dgm:cxn modelId="{91BEECDE-BCDF-EF4D-8D37-D57C786A0526}" type="presOf" srcId="{82E88F87-BF59-F042-B5DC-391E01AF7A03}" destId="{D7999FF8-9E8B-A24F-8BFF-5AE8C95996D9}" srcOrd="0" destOrd="0" presId="urn:microsoft.com/office/officeart/2005/8/layout/vList2"/>
    <dgm:cxn modelId="{D4EAC9FE-F724-184F-87A0-067E050C2934}" type="presOf" srcId="{9DA67972-2C19-0A42-A488-CC5BB949A0FF}" destId="{B0380EED-506F-9E48-AB5D-36A7B6882F56}" srcOrd="0" destOrd="0" presId="urn:microsoft.com/office/officeart/2005/8/layout/vList2"/>
    <dgm:cxn modelId="{B8B21B2A-22F2-C34B-AE7E-9D3889084BED}" type="presParOf" srcId="{81B1A78A-25B1-514F-A936-E70226CA6636}" destId="{B0380EED-506F-9E48-AB5D-36A7B6882F56}" srcOrd="0" destOrd="0" presId="urn:microsoft.com/office/officeart/2005/8/layout/vList2"/>
    <dgm:cxn modelId="{98AF39C0-60E7-5F4C-AF21-90DEEEDEE598}" type="presParOf" srcId="{81B1A78A-25B1-514F-A936-E70226CA6636}" destId="{D7999FF8-9E8B-A24F-8BFF-5AE8C95996D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9AD01C-DEB9-41A6-8B88-70E5BD67E56A}" type="doc">
      <dgm:prSet loTypeId="urn:diagrams.loki3.com/BracketList+Icon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169B2B7-373E-4818-82A5-03D299CC5298}">
      <dgm:prSet/>
      <dgm:spPr/>
      <dgm:t>
        <a:bodyPr/>
        <a:lstStyle/>
        <a:p>
          <a:r>
            <a:rPr lang="es-AR" altLang="es-AR" b="1"/>
            <a:t>Forma canónica</a:t>
          </a:r>
          <a:r>
            <a:rPr lang="es-AR" altLang="es-AR"/>
            <a:t>: forma estándar para una llave, puede derivarse a partir de reglas bien definidas. </a:t>
          </a:r>
          <a:endParaRPr lang="es-AR"/>
        </a:p>
      </dgm:t>
    </dgm:pt>
    <dgm:pt modelId="{FBD2859D-24A2-4A04-B0E2-04E07B36D16B}" type="parTrans" cxnId="{5FCB8AD4-762A-41DC-BB42-EDDF43283131}">
      <dgm:prSet/>
      <dgm:spPr/>
      <dgm:t>
        <a:bodyPr/>
        <a:lstStyle/>
        <a:p>
          <a:endParaRPr lang="es-AR"/>
        </a:p>
      </dgm:t>
    </dgm:pt>
    <dgm:pt modelId="{EE010C62-796B-43D5-BD9F-ECE01B9768C0}" type="sibTrans" cxnId="{5FCB8AD4-762A-41DC-BB42-EDDF43283131}">
      <dgm:prSet/>
      <dgm:spPr/>
      <dgm:t>
        <a:bodyPr/>
        <a:lstStyle/>
        <a:p>
          <a:endParaRPr lang="es-AR"/>
        </a:p>
      </dgm:t>
    </dgm:pt>
    <dgm:pt modelId="{8BDA21B9-8CC5-4BAE-B3FF-1BFB9D885F8B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s-AR" altLang="es-AR" dirty="0"/>
            <a:t>Representación única para la llave, ajustada a la regla</a:t>
          </a:r>
        </a:p>
      </dgm:t>
    </dgm:pt>
    <dgm:pt modelId="{4608174F-55D8-4BA1-AF90-ADEE943572CA}" type="parTrans" cxnId="{5B4F0FB6-3013-4A70-8E5E-1981EF944333}">
      <dgm:prSet/>
      <dgm:spPr/>
      <dgm:t>
        <a:bodyPr/>
        <a:lstStyle/>
        <a:p>
          <a:endParaRPr lang="es-AR"/>
        </a:p>
      </dgm:t>
    </dgm:pt>
    <dgm:pt modelId="{2770FE79-F534-4789-B017-606E6850AB3F}" type="sibTrans" cxnId="{5B4F0FB6-3013-4A70-8E5E-1981EF944333}">
      <dgm:prSet/>
      <dgm:spPr/>
      <dgm:t>
        <a:bodyPr/>
        <a:lstStyle/>
        <a:p>
          <a:endParaRPr lang="es-AR"/>
        </a:p>
      </dgm:t>
    </dgm:pt>
    <dgm:pt modelId="{43306215-50AE-434E-A7A0-9F951B1A86B2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s-AR" altLang="es-AR" dirty="0" err="1"/>
            <a:t>Ej</a:t>
          </a:r>
          <a:r>
            <a:rPr lang="es-AR" altLang="es-AR" dirty="0"/>
            <a:t>: llave sólo con letras mayúsculas y sin espacios al final.</a:t>
          </a:r>
        </a:p>
      </dgm:t>
    </dgm:pt>
    <dgm:pt modelId="{296F9EA8-92F4-40D7-A706-92D6A6284F11}" type="parTrans" cxnId="{9998ED31-21CC-480F-A595-99B46BB6D366}">
      <dgm:prSet/>
      <dgm:spPr/>
      <dgm:t>
        <a:bodyPr/>
        <a:lstStyle/>
        <a:p>
          <a:endParaRPr lang="es-AR"/>
        </a:p>
      </dgm:t>
    </dgm:pt>
    <dgm:pt modelId="{E024C5D3-02D7-4047-AD3F-F0D762BB0C2E}" type="sibTrans" cxnId="{9998ED31-21CC-480F-A595-99B46BB6D366}">
      <dgm:prSet/>
      <dgm:spPr/>
      <dgm:t>
        <a:bodyPr/>
        <a:lstStyle/>
        <a:p>
          <a:endParaRPr lang="es-AR"/>
        </a:p>
      </dgm:t>
    </dgm:pt>
    <dgm:pt modelId="{6DB05BAE-97D7-43A4-AFBA-88CA99DF57A3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s-AR" altLang="es-AR" dirty="0"/>
            <a:t>Al introducir un registro nuevo:</a:t>
          </a:r>
        </a:p>
      </dgm:t>
    </dgm:pt>
    <dgm:pt modelId="{495E779B-FDDC-4DBA-9ABA-A15339EBE235}" type="parTrans" cxnId="{6EF2914F-B453-4E8B-BAE2-6AB2B4683467}">
      <dgm:prSet/>
      <dgm:spPr/>
      <dgm:t>
        <a:bodyPr/>
        <a:lstStyle/>
        <a:p>
          <a:endParaRPr lang="es-AR"/>
        </a:p>
      </dgm:t>
    </dgm:pt>
    <dgm:pt modelId="{4AE69220-9FAD-4468-8CFE-24FF5B901126}" type="sibTrans" cxnId="{6EF2914F-B453-4E8B-BAE2-6AB2B4683467}">
      <dgm:prSet/>
      <dgm:spPr/>
      <dgm:t>
        <a:bodyPr/>
        <a:lstStyle/>
        <a:p>
          <a:endParaRPr lang="es-AR"/>
        </a:p>
      </dgm:t>
    </dgm:pt>
    <dgm:pt modelId="{2AD1CC99-B8B1-4BEB-80CA-0CF9A862A310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s-AR" altLang="es-AR" dirty="0"/>
            <a:t>1ro se forma una llave canónica para ese registro</a:t>
          </a:r>
        </a:p>
      </dgm:t>
    </dgm:pt>
    <dgm:pt modelId="{DD136EF8-217B-4464-BF92-65652E6FBFA9}" type="parTrans" cxnId="{3759A45A-8CB8-4829-90AB-6640E1E6A95D}">
      <dgm:prSet/>
      <dgm:spPr/>
      <dgm:t>
        <a:bodyPr/>
        <a:lstStyle/>
        <a:p>
          <a:endParaRPr lang="es-ES"/>
        </a:p>
      </dgm:t>
    </dgm:pt>
    <dgm:pt modelId="{A1D0B02E-DBD2-4AFB-A52B-276900885BFE}" type="sibTrans" cxnId="{3759A45A-8CB8-4829-90AB-6640E1E6A95D}">
      <dgm:prSet/>
      <dgm:spPr/>
      <dgm:t>
        <a:bodyPr/>
        <a:lstStyle/>
        <a:p>
          <a:endParaRPr lang="es-ES"/>
        </a:p>
      </dgm:t>
    </dgm:pt>
    <dgm:pt modelId="{E7BC3B58-ED1F-4FD4-A28D-ED437C8C469D}">
      <dgm:prSet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r>
            <a:rPr lang="es-AR" altLang="es-AR" dirty="0"/>
            <a:t>2do se la busca en el archivo. Si ya existe, y es univoca </a:t>
          </a:r>
          <a:r>
            <a:rPr lang="es-AR" altLang="es-AR" dirty="0">
              <a:sym typeface="Wingdings" panose="05000000000000000000" pitchFamily="2" charset="2"/>
            </a:rPr>
            <a:t> no se puede ingresar</a:t>
          </a:r>
          <a:endParaRPr lang="es-AR" altLang="es-AR" dirty="0"/>
        </a:p>
      </dgm:t>
    </dgm:pt>
    <dgm:pt modelId="{E3727A4D-638F-4649-A596-48D0E6F24185}" type="parTrans" cxnId="{75670509-DC25-4057-A7B3-111D3649D1B2}">
      <dgm:prSet/>
      <dgm:spPr/>
      <dgm:t>
        <a:bodyPr/>
        <a:lstStyle/>
        <a:p>
          <a:endParaRPr lang="es-ES"/>
        </a:p>
      </dgm:t>
    </dgm:pt>
    <dgm:pt modelId="{5AAF2A83-46AC-48FF-8474-0393FE7A2385}" type="sibTrans" cxnId="{75670509-DC25-4057-A7B3-111D3649D1B2}">
      <dgm:prSet/>
      <dgm:spPr/>
      <dgm:t>
        <a:bodyPr/>
        <a:lstStyle/>
        <a:p>
          <a:endParaRPr lang="es-ES"/>
        </a:p>
      </dgm:t>
    </dgm:pt>
    <dgm:pt modelId="{F4C7027D-E254-421C-B251-C7255A754A3F}" type="pres">
      <dgm:prSet presAssocID="{029AD01C-DEB9-41A6-8B88-70E5BD67E56A}" presName="Name0" presStyleCnt="0">
        <dgm:presLayoutVars>
          <dgm:dir/>
          <dgm:animLvl val="lvl"/>
          <dgm:resizeHandles val="exact"/>
        </dgm:presLayoutVars>
      </dgm:prSet>
      <dgm:spPr/>
    </dgm:pt>
    <dgm:pt modelId="{1477AC34-7F8F-4D60-8A17-22856D2EA86A}" type="pres">
      <dgm:prSet presAssocID="{0169B2B7-373E-4818-82A5-03D299CC5298}" presName="linNode" presStyleCnt="0"/>
      <dgm:spPr/>
    </dgm:pt>
    <dgm:pt modelId="{1AE304FB-25E5-43ED-9AAF-52E707ADE892}" type="pres">
      <dgm:prSet presAssocID="{0169B2B7-373E-4818-82A5-03D299CC5298}" presName="parTx" presStyleLbl="revTx" presStyleIdx="0" presStyleCnt="1">
        <dgm:presLayoutVars>
          <dgm:chMax val="1"/>
          <dgm:bulletEnabled val="1"/>
        </dgm:presLayoutVars>
      </dgm:prSet>
      <dgm:spPr/>
    </dgm:pt>
    <dgm:pt modelId="{2BAA100F-DEC7-42A8-99EC-22FAF27A1E21}" type="pres">
      <dgm:prSet presAssocID="{0169B2B7-373E-4818-82A5-03D299CC5298}" presName="bracket" presStyleLbl="parChTrans1D1" presStyleIdx="0" presStyleCnt="1"/>
      <dgm:spPr/>
    </dgm:pt>
    <dgm:pt modelId="{F6A5CB53-96EB-41FF-BDC7-BBB9F4D5B54B}" type="pres">
      <dgm:prSet presAssocID="{0169B2B7-373E-4818-82A5-03D299CC5298}" presName="spH" presStyleCnt="0"/>
      <dgm:spPr/>
    </dgm:pt>
    <dgm:pt modelId="{A651A6CE-5F08-45D9-8ACC-536DF856CE41}" type="pres">
      <dgm:prSet presAssocID="{0169B2B7-373E-4818-82A5-03D299CC5298}" presName="desTx" presStyleLbl="node1" presStyleIdx="0" presStyleCnt="1">
        <dgm:presLayoutVars>
          <dgm:bulletEnabled val="1"/>
        </dgm:presLayoutVars>
      </dgm:prSet>
      <dgm:spPr/>
    </dgm:pt>
  </dgm:ptLst>
  <dgm:cxnLst>
    <dgm:cxn modelId="{886A4507-77BA-4BAF-9D3A-B1E76B837287}" type="presOf" srcId="{8BDA21B9-8CC5-4BAE-B3FF-1BFB9D885F8B}" destId="{A651A6CE-5F08-45D9-8ACC-536DF856CE41}" srcOrd="0" destOrd="0" presId="urn:diagrams.loki3.com/BracketList+Icon"/>
    <dgm:cxn modelId="{75670509-DC25-4057-A7B3-111D3649D1B2}" srcId="{6DB05BAE-97D7-43A4-AFBA-88CA99DF57A3}" destId="{E7BC3B58-ED1F-4FD4-A28D-ED437C8C469D}" srcOrd="1" destOrd="0" parTransId="{E3727A4D-638F-4649-A596-48D0E6F24185}" sibTransId="{5AAF2A83-46AC-48FF-8474-0393FE7A2385}"/>
    <dgm:cxn modelId="{9998ED31-21CC-480F-A595-99B46BB6D366}" srcId="{8BDA21B9-8CC5-4BAE-B3FF-1BFB9D885F8B}" destId="{43306215-50AE-434E-A7A0-9F951B1A86B2}" srcOrd="0" destOrd="0" parTransId="{296F9EA8-92F4-40D7-A706-92D6A6284F11}" sibTransId="{E024C5D3-02D7-4047-AD3F-F0D762BB0C2E}"/>
    <dgm:cxn modelId="{94584435-1386-42AC-BA81-8A89FE2CABB4}" type="presOf" srcId="{2AD1CC99-B8B1-4BEB-80CA-0CF9A862A310}" destId="{A651A6CE-5F08-45D9-8ACC-536DF856CE41}" srcOrd="0" destOrd="3" presId="urn:diagrams.loki3.com/BracketList+Icon"/>
    <dgm:cxn modelId="{AF4BCE5D-AA5B-4418-B9D4-4237B02F05C7}" type="presOf" srcId="{0169B2B7-373E-4818-82A5-03D299CC5298}" destId="{1AE304FB-25E5-43ED-9AAF-52E707ADE892}" srcOrd="0" destOrd="0" presId="urn:diagrams.loki3.com/BracketList+Icon"/>
    <dgm:cxn modelId="{C3273442-ECB3-4A8D-8B0A-59BA9AD3DF20}" type="presOf" srcId="{029AD01C-DEB9-41A6-8B88-70E5BD67E56A}" destId="{F4C7027D-E254-421C-B251-C7255A754A3F}" srcOrd="0" destOrd="0" presId="urn:diagrams.loki3.com/BracketList+Icon"/>
    <dgm:cxn modelId="{6EF2914F-B453-4E8B-BAE2-6AB2B4683467}" srcId="{0169B2B7-373E-4818-82A5-03D299CC5298}" destId="{6DB05BAE-97D7-43A4-AFBA-88CA99DF57A3}" srcOrd="1" destOrd="0" parTransId="{495E779B-FDDC-4DBA-9ABA-A15339EBE235}" sibTransId="{4AE69220-9FAD-4468-8CFE-24FF5B901126}"/>
    <dgm:cxn modelId="{3759A45A-8CB8-4829-90AB-6640E1E6A95D}" srcId="{6DB05BAE-97D7-43A4-AFBA-88CA99DF57A3}" destId="{2AD1CC99-B8B1-4BEB-80CA-0CF9A862A310}" srcOrd="0" destOrd="0" parTransId="{DD136EF8-217B-4464-BF92-65652E6FBFA9}" sibTransId="{A1D0B02E-DBD2-4AFB-A52B-276900885BFE}"/>
    <dgm:cxn modelId="{B051BF7A-FF35-4FF0-AE36-743F99D2558C}" type="presOf" srcId="{6DB05BAE-97D7-43A4-AFBA-88CA99DF57A3}" destId="{A651A6CE-5F08-45D9-8ACC-536DF856CE41}" srcOrd="0" destOrd="2" presId="urn:diagrams.loki3.com/BracketList+Icon"/>
    <dgm:cxn modelId="{64056B85-5A67-4BF1-A27C-FE81E49A2770}" type="presOf" srcId="{43306215-50AE-434E-A7A0-9F951B1A86B2}" destId="{A651A6CE-5F08-45D9-8ACC-536DF856CE41}" srcOrd="0" destOrd="1" presId="urn:diagrams.loki3.com/BracketList+Icon"/>
    <dgm:cxn modelId="{5B4F0FB6-3013-4A70-8E5E-1981EF944333}" srcId="{0169B2B7-373E-4818-82A5-03D299CC5298}" destId="{8BDA21B9-8CC5-4BAE-B3FF-1BFB9D885F8B}" srcOrd="0" destOrd="0" parTransId="{4608174F-55D8-4BA1-AF90-ADEE943572CA}" sibTransId="{2770FE79-F534-4789-B017-606E6850AB3F}"/>
    <dgm:cxn modelId="{5FCB8AD4-762A-41DC-BB42-EDDF43283131}" srcId="{029AD01C-DEB9-41A6-8B88-70E5BD67E56A}" destId="{0169B2B7-373E-4818-82A5-03D299CC5298}" srcOrd="0" destOrd="0" parTransId="{FBD2859D-24A2-4A04-B0E2-04E07B36D16B}" sibTransId="{EE010C62-796B-43D5-BD9F-ECE01B9768C0}"/>
    <dgm:cxn modelId="{95EFC9FC-EB54-489A-9B49-DB351F55AFF6}" type="presOf" srcId="{E7BC3B58-ED1F-4FD4-A28D-ED437C8C469D}" destId="{A651A6CE-5F08-45D9-8ACC-536DF856CE41}" srcOrd="0" destOrd="4" presId="urn:diagrams.loki3.com/BracketList+Icon"/>
    <dgm:cxn modelId="{1FE571AF-1D86-4C07-A148-71152AA9289F}" type="presParOf" srcId="{F4C7027D-E254-421C-B251-C7255A754A3F}" destId="{1477AC34-7F8F-4D60-8A17-22856D2EA86A}" srcOrd="0" destOrd="0" presId="urn:diagrams.loki3.com/BracketList+Icon"/>
    <dgm:cxn modelId="{D5CFF242-D67A-4487-95C8-D9AF9F435C4F}" type="presParOf" srcId="{1477AC34-7F8F-4D60-8A17-22856D2EA86A}" destId="{1AE304FB-25E5-43ED-9AAF-52E707ADE892}" srcOrd="0" destOrd="0" presId="urn:diagrams.loki3.com/BracketList+Icon"/>
    <dgm:cxn modelId="{2CDA65D6-D60C-4272-94AE-76E037A7DC23}" type="presParOf" srcId="{1477AC34-7F8F-4D60-8A17-22856D2EA86A}" destId="{2BAA100F-DEC7-42A8-99EC-22FAF27A1E21}" srcOrd="1" destOrd="0" presId="urn:diagrams.loki3.com/BracketList+Icon"/>
    <dgm:cxn modelId="{5EEDF9F2-9EF2-4F01-A527-B3EAD2E5976F}" type="presParOf" srcId="{1477AC34-7F8F-4D60-8A17-22856D2EA86A}" destId="{F6A5CB53-96EB-41FF-BDC7-BBB9F4D5B54B}" srcOrd="2" destOrd="0" presId="urn:diagrams.loki3.com/BracketList+Icon"/>
    <dgm:cxn modelId="{AC2FFFA5-8AA2-438A-AF11-6A99AC742E56}" type="presParOf" srcId="{1477AC34-7F8F-4D60-8A17-22856D2EA86A}" destId="{A651A6CE-5F08-45D9-8ACC-536DF856CE41}" srcOrd="3" destOrd="0" presId="urn:diagrams.loki3.com/BracketList+Icon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E255304-2183-4987-A8DB-D936CAB04853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F3FCAEA1-C684-4846-AD9F-297F6A144199}">
      <dgm:prSet phldrT="[Texto]"/>
      <dgm:spPr/>
      <dgm:t>
        <a:bodyPr/>
        <a:lstStyle/>
        <a:p>
          <a:r>
            <a:rPr lang="es-AR" altLang="es-AR" b="1" dirty="0"/>
            <a:t>Estudio de performance</a:t>
          </a:r>
          <a:endParaRPr lang="es-AR" dirty="0"/>
        </a:p>
      </dgm:t>
    </dgm:pt>
    <dgm:pt modelId="{C7CCD767-479F-4BB5-988A-A9014FCF3A70}" type="parTrans" cxnId="{DFF6CC6D-314E-49A4-9B57-B2E1355C6F67}">
      <dgm:prSet/>
      <dgm:spPr/>
      <dgm:t>
        <a:bodyPr/>
        <a:lstStyle/>
        <a:p>
          <a:endParaRPr lang="es-AR"/>
        </a:p>
      </dgm:t>
    </dgm:pt>
    <dgm:pt modelId="{76EF19F7-0A34-4875-96BC-E87172DFCFFB}" type="sibTrans" cxnId="{DFF6CC6D-314E-49A4-9B57-B2E1355C6F67}">
      <dgm:prSet/>
      <dgm:spPr/>
      <dgm:t>
        <a:bodyPr/>
        <a:lstStyle/>
        <a:p>
          <a:endParaRPr lang="es-AR"/>
        </a:p>
      </dgm:t>
    </dgm:pt>
    <dgm:pt modelId="{E7805A46-211C-42D5-863D-BCA0E521A8C8}">
      <dgm:prSet/>
      <dgm:spPr/>
      <dgm:t>
        <a:bodyPr/>
        <a:lstStyle/>
        <a:p>
          <a:r>
            <a:rPr lang="es-AR" altLang="es-AR" dirty="0"/>
            <a:t>Punto de partida para futuras evaluaciones</a:t>
          </a:r>
        </a:p>
      </dgm:t>
    </dgm:pt>
    <dgm:pt modelId="{70CA5018-18E1-48CC-82C0-02A71E59357F}" type="parTrans" cxnId="{DAECDC13-1E56-4BCD-A468-4AA74C0EED5A}">
      <dgm:prSet/>
      <dgm:spPr/>
      <dgm:t>
        <a:bodyPr/>
        <a:lstStyle/>
        <a:p>
          <a:endParaRPr lang="es-AR"/>
        </a:p>
      </dgm:t>
    </dgm:pt>
    <dgm:pt modelId="{1FBAA6A4-E6B0-4E75-972E-226837B9FC03}" type="sibTrans" cxnId="{DAECDC13-1E56-4BCD-A468-4AA74C0EED5A}">
      <dgm:prSet/>
      <dgm:spPr/>
      <dgm:t>
        <a:bodyPr/>
        <a:lstStyle/>
        <a:p>
          <a:endParaRPr lang="es-AR"/>
        </a:p>
      </dgm:t>
    </dgm:pt>
    <dgm:pt modelId="{9A72C0A1-F333-489C-B27E-044637750B1C}">
      <dgm:prSet/>
      <dgm:spPr/>
      <dgm:t>
        <a:bodyPr/>
        <a:lstStyle/>
        <a:p>
          <a:r>
            <a:rPr lang="es-AR" altLang="es-AR" dirty="0">
              <a:solidFill>
                <a:srgbClr val="00B050"/>
              </a:solidFill>
            </a:rPr>
            <a:t>Costo: acceso a disco, Nº de comparaciones</a:t>
          </a:r>
        </a:p>
      </dgm:t>
    </dgm:pt>
    <dgm:pt modelId="{CE920223-4436-424E-961D-308926B9410F}" type="parTrans" cxnId="{45CAB606-F39B-4BE8-B8C6-174903819A58}">
      <dgm:prSet/>
      <dgm:spPr/>
      <dgm:t>
        <a:bodyPr/>
        <a:lstStyle/>
        <a:p>
          <a:endParaRPr lang="es-AR"/>
        </a:p>
      </dgm:t>
    </dgm:pt>
    <dgm:pt modelId="{F554059B-5C26-4B1B-9177-324D1D2C462B}" type="sibTrans" cxnId="{45CAB606-F39B-4BE8-B8C6-174903819A58}">
      <dgm:prSet/>
      <dgm:spPr/>
      <dgm:t>
        <a:bodyPr/>
        <a:lstStyle/>
        <a:p>
          <a:endParaRPr lang="es-AR"/>
        </a:p>
      </dgm:t>
    </dgm:pt>
    <dgm:pt modelId="{8A714847-A13D-4E07-9B12-9C6DA7A0E632}">
      <dgm:prSet/>
      <dgm:spPr/>
      <dgm:t>
        <a:bodyPr/>
        <a:lstStyle/>
        <a:p>
          <a:r>
            <a:rPr lang="es-AR" altLang="es-AR" dirty="0">
              <a:solidFill>
                <a:srgbClr val="C00000"/>
              </a:solidFill>
            </a:rPr>
            <a:t>Caso promedio</a:t>
          </a:r>
        </a:p>
      </dgm:t>
    </dgm:pt>
    <dgm:pt modelId="{137A74A5-E97A-46DE-90B9-C967C545E09A}" type="parTrans" cxnId="{07BC581C-4D13-484C-BAD3-29090B976FB7}">
      <dgm:prSet/>
      <dgm:spPr/>
      <dgm:t>
        <a:bodyPr/>
        <a:lstStyle/>
        <a:p>
          <a:endParaRPr lang="es-AR"/>
        </a:p>
      </dgm:t>
    </dgm:pt>
    <dgm:pt modelId="{C5AE3B16-1753-4472-A8F8-326516D9DBDD}" type="sibTrans" cxnId="{07BC581C-4D13-484C-BAD3-29090B976FB7}">
      <dgm:prSet/>
      <dgm:spPr/>
      <dgm:t>
        <a:bodyPr/>
        <a:lstStyle/>
        <a:p>
          <a:endParaRPr lang="es-AR"/>
        </a:p>
      </dgm:t>
    </dgm:pt>
    <dgm:pt modelId="{C6BFD1D3-E4D7-45BB-B80B-1B91FDB63CD7}" type="pres">
      <dgm:prSet presAssocID="{4E255304-2183-4987-A8DB-D936CAB04853}" presName="linear" presStyleCnt="0">
        <dgm:presLayoutVars>
          <dgm:dir/>
          <dgm:animLvl val="lvl"/>
          <dgm:resizeHandles val="exact"/>
        </dgm:presLayoutVars>
      </dgm:prSet>
      <dgm:spPr/>
    </dgm:pt>
    <dgm:pt modelId="{7856622E-BB9D-4C08-89CC-DF256F09327C}" type="pres">
      <dgm:prSet presAssocID="{F3FCAEA1-C684-4846-AD9F-297F6A144199}" presName="parentLin" presStyleCnt="0"/>
      <dgm:spPr/>
    </dgm:pt>
    <dgm:pt modelId="{9274CEF3-23BC-4C9A-81AA-87146A79E7CE}" type="pres">
      <dgm:prSet presAssocID="{F3FCAEA1-C684-4846-AD9F-297F6A144199}" presName="parentLeftMargin" presStyleLbl="node1" presStyleIdx="0" presStyleCnt="1"/>
      <dgm:spPr/>
    </dgm:pt>
    <dgm:pt modelId="{D67B2A6B-ECF1-4D6A-9674-964A88A8280D}" type="pres">
      <dgm:prSet presAssocID="{F3FCAEA1-C684-4846-AD9F-297F6A144199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C7DA071B-8DEB-4B04-9241-20D4DA6C75EF}" type="pres">
      <dgm:prSet presAssocID="{F3FCAEA1-C684-4846-AD9F-297F6A144199}" presName="negativeSpace" presStyleCnt="0"/>
      <dgm:spPr/>
    </dgm:pt>
    <dgm:pt modelId="{8E76673D-C13A-4540-A525-64150CEA055A}" type="pres">
      <dgm:prSet presAssocID="{F3FCAEA1-C684-4846-AD9F-297F6A144199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45CAB606-F39B-4BE8-B8C6-174903819A58}" srcId="{F3FCAEA1-C684-4846-AD9F-297F6A144199}" destId="{9A72C0A1-F333-489C-B27E-044637750B1C}" srcOrd="1" destOrd="0" parTransId="{CE920223-4436-424E-961D-308926B9410F}" sibTransId="{F554059B-5C26-4B1B-9177-324D1D2C462B}"/>
    <dgm:cxn modelId="{CB9C6C12-450E-4C86-8A62-3DC55C409DD3}" type="presOf" srcId="{8A714847-A13D-4E07-9B12-9C6DA7A0E632}" destId="{8E76673D-C13A-4540-A525-64150CEA055A}" srcOrd="0" destOrd="2" presId="urn:microsoft.com/office/officeart/2005/8/layout/list1"/>
    <dgm:cxn modelId="{DAECDC13-1E56-4BCD-A468-4AA74C0EED5A}" srcId="{F3FCAEA1-C684-4846-AD9F-297F6A144199}" destId="{E7805A46-211C-42D5-863D-BCA0E521A8C8}" srcOrd="0" destOrd="0" parTransId="{70CA5018-18E1-48CC-82C0-02A71E59357F}" sibTransId="{1FBAA6A4-E6B0-4E75-972E-226837B9FC03}"/>
    <dgm:cxn modelId="{07BC581C-4D13-484C-BAD3-29090B976FB7}" srcId="{F3FCAEA1-C684-4846-AD9F-297F6A144199}" destId="{8A714847-A13D-4E07-9B12-9C6DA7A0E632}" srcOrd="2" destOrd="0" parTransId="{137A74A5-E97A-46DE-90B9-C967C545E09A}" sibTransId="{C5AE3B16-1753-4472-A8F8-326516D9DBDD}"/>
    <dgm:cxn modelId="{383B9947-44E8-4023-8ABA-7A13178FE28A}" type="presOf" srcId="{F3FCAEA1-C684-4846-AD9F-297F6A144199}" destId="{9274CEF3-23BC-4C9A-81AA-87146A79E7CE}" srcOrd="0" destOrd="0" presId="urn:microsoft.com/office/officeart/2005/8/layout/list1"/>
    <dgm:cxn modelId="{100A6B48-011A-4EE4-9600-F2C5AB9A0877}" type="presOf" srcId="{F3FCAEA1-C684-4846-AD9F-297F6A144199}" destId="{D67B2A6B-ECF1-4D6A-9674-964A88A8280D}" srcOrd="1" destOrd="0" presId="urn:microsoft.com/office/officeart/2005/8/layout/list1"/>
    <dgm:cxn modelId="{DFF6CC6D-314E-49A4-9B57-B2E1355C6F67}" srcId="{4E255304-2183-4987-A8DB-D936CAB04853}" destId="{F3FCAEA1-C684-4846-AD9F-297F6A144199}" srcOrd="0" destOrd="0" parTransId="{C7CCD767-479F-4BB5-988A-A9014FCF3A70}" sibTransId="{76EF19F7-0A34-4875-96BC-E87172DFCFFB}"/>
    <dgm:cxn modelId="{6D60BB58-DB66-483F-9F8C-7428AE4A763E}" type="presOf" srcId="{4E255304-2183-4987-A8DB-D936CAB04853}" destId="{C6BFD1D3-E4D7-45BB-B80B-1B91FDB63CD7}" srcOrd="0" destOrd="0" presId="urn:microsoft.com/office/officeart/2005/8/layout/list1"/>
    <dgm:cxn modelId="{928AAEAB-8025-4F74-BBA8-06F026602D9E}" type="presOf" srcId="{9A72C0A1-F333-489C-B27E-044637750B1C}" destId="{8E76673D-C13A-4540-A525-64150CEA055A}" srcOrd="0" destOrd="1" presId="urn:microsoft.com/office/officeart/2005/8/layout/list1"/>
    <dgm:cxn modelId="{7E2FEAE2-B06A-4717-B219-B1E3FA185875}" type="presOf" srcId="{E7805A46-211C-42D5-863D-BCA0E521A8C8}" destId="{8E76673D-C13A-4540-A525-64150CEA055A}" srcOrd="0" destOrd="0" presId="urn:microsoft.com/office/officeart/2005/8/layout/list1"/>
    <dgm:cxn modelId="{BFEF6ECA-F8DF-4438-846F-04724DE31D12}" type="presParOf" srcId="{C6BFD1D3-E4D7-45BB-B80B-1B91FDB63CD7}" destId="{7856622E-BB9D-4C08-89CC-DF256F09327C}" srcOrd="0" destOrd="0" presId="urn:microsoft.com/office/officeart/2005/8/layout/list1"/>
    <dgm:cxn modelId="{8FDE378F-CB80-4362-AE91-B2926BC2A766}" type="presParOf" srcId="{7856622E-BB9D-4C08-89CC-DF256F09327C}" destId="{9274CEF3-23BC-4C9A-81AA-87146A79E7CE}" srcOrd="0" destOrd="0" presId="urn:microsoft.com/office/officeart/2005/8/layout/list1"/>
    <dgm:cxn modelId="{5C0BF3F3-EB05-47D9-BEBD-489C4C008698}" type="presParOf" srcId="{7856622E-BB9D-4C08-89CC-DF256F09327C}" destId="{D67B2A6B-ECF1-4D6A-9674-964A88A8280D}" srcOrd="1" destOrd="0" presId="urn:microsoft.com/office/officeart/2005/8/layout/list1"/>
    <dgm:cxn modelId="{9938D3F5-933D-446D-A009-D6D65D0CE8AD}" type="presParOf" srcId="{C6BFD1D3-E4D7-45BB-B80B-1B91FDB63CD7}" destId="{C7DA071B-8DEB-4B04-9241-20D4DA6C75EF}" srcOrd="1" destOrd="0" presId="urn:microsoft.com/office/officeart/2005/8/layout/list1"/>
    <dgm:cxn modelId="{B2BAFB72-14D3-4102-A46E-6D71BA0DD62F}" type="presParOf" srcId="{C6BFD1D3-E4D7-45BB-B80B-1B91FDB63CD7}" destId="{8E76673D-C13A-4540-A525-64150CEA055A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AE0E424-EB91-4216-8634-18DF4805A4A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C809A553-30F3-4916-AE88-414DD3A726A1}">
      <dgm:prSet/>
      <dgm:spPr/>
      <dgm:t>
        <a:bodyPr/>
        <a:lstStyle/>
        <a:p>
          <a:r>
            <a:rPr lang="es-AR" altLang="es-AR" b="1"/>
            <a:t>En el caso secuencial</a:t>
          </a:r>
          <a:endParaRPr lang="es-AR"/>
        </a:p>
      </dgm:t>
    </dgm:pt>
    <dgm:pt modelId="{AD6FBB56-A1B8-4C1D-9702-ED02A18FE5A5}" type="parTrans" cxnId="{C5B3F516-7DF8-450D-86C5-795841956BF1}">
      <dgm:prSet/>
      <dgm:spPr/>
      <dgm:t>
        <a:bodyPr/>
        <a:lstStyle/>
        <a:p>
          <a:endParaRPr lang="es-AR"/>
        </a:p>
      </dgm:t>
    </dgm:pt>
    <dgm:pt modelId="{2E40AC5F-8FFD-4A85-939B-0C7DFFF01586}" type="sibTrans" cxnId="{C5B3F516-7DF8-450D-86C5-795841956BF1}">
      <dgm:prSet/>
      <dgm:spPr/>
      <dgm:t>
        <a:bodyPr/>
        <a:lstStyle/>
        <a:p>
          <a:endParaRPr lang="es-AR"/>
        </a:p>
      </dgm:t>
    </dgm:pt>
    <dgm:pt modelId="{1EB404E9-521D-4043-B3B7-B8E366BF5765}">
      <dgm:prSet/>
      <dgm:spPr/>
      <dgm:t>
        <a:bodyPr/>
        <a:lstStyle/>
        <a:p>
          <a:r>
            <a:rPr lang="es-AR" altLang="es-AR" dirty="0"/>
            <a:t>Mejor caso: leer </a:t>
          </a:r>
          <a:r>
            <a:rPr lang="es-AR" altLang="es-AR" b="1" dirty="0"/>
            <a:t>1</a:t>
          </a:r>
          <a:r>
            <a:rPr lang="es-AR" altLang="es-AR" dirty="0"/>
            <a:t> reg. , peor caso leer </a:t>
          </a:r>
          <a:r>
            <a:rPr lang="es-AR" altLang="es-AR" b="1" dirty="0"/>
            <a:t>n</a:t>
          </a:r>
          <a:r>
            <a:rPr lang="es-AR" altLang="es-AR" dirty="0"/>
            <a:t> registros</a:t>
          </a:r>
        </a:p>
      </dgm:t>
    </dgm:pt>
    <dgm:pt modelId="{762DA336-1E69-450C-BBB4-51AF2DA1A018}" type="parTrans" cxnId="{7816C68E-DD87-4C48-A600-FBE4E260889F}">
      <dgm:prSet/>
      <dgm:spPr/>
      <dgm:t>
        <a:bodyPr/>
        <a:lstStyle/>
        <a:p>
          <a:endParaRPr lang="es-AR"/>
        </a:p>
      </dgm:t>
    </dgm:pt>
    <dgm:pt modelId="{2A1A9DCD-D37C-4769-AC61-D5EB199B99C9}" type="sibTrans" cxnId="{7816C68E-DD87-4C48-A600-FBE4E260889F}">
      <dgm:prSet/>
      <dgm:spPr/>
      <dgm:t>
        <a:bodyPr/>
        <a:lstStyle/>
        <a:p>
          <a:endParaRPr lang="es-AR"/>
        </a:p>
      </dgm:t>
    </dgm:pt>
    <dgm:pt modelId="{AECAB190-107D-44EA-898E-58A44438335F}">
      <dgm:prSet/>
      <dgm:spPr/>
      <dgm:t>
        <a:bodyPr/>
        <a:lstStyle/>
        <a:p>
          <a:r>
            <a:rPr lang="es-AR" altLang="es-AR" dirty="0"/>
            <a:t>Promedio: n/2 comparaciones</a:t>
          </a:r>
        </a:p>
      </dgm:t>
    </dgm:pt>
    <dgm:pt modelId="{0ACCA5C7-4BC4-4E04-B49F-63BA85571A88}" type="parTrans" cxnId="{231C3D01-2E59-43C0-92BB-EED8457D13F0}">
      <dgm:prSet/>
      <dgm:spPr/>
      <dgm:t>
        <a:bodyPr/>
        <a:lstStyle/>
        <a:p>
          <a:endParaRPr lang="es-AR"/>
        </a:p>
      </dgm:t>
    </dgm:pt>
    <dgm:pt modelId="{E2CBD2C7-F0B1-488E-87FD-82BDFE0AB1F8}" type="sibTrans" cxnId="{231C3D01-2E59-43C0-92BB-EED8457D13F0}">
      <dgm:prSet/>
      <dgm:spPr/>
      <dgm:t>
        <a:bodyPr/>
        <a:lstStyle/>
        <a:p>
          <a:endParaRPr lang="es-AR"/>
        </a:p>
      </dgm:t>
    </dgm:pt>
    <dgm:pt modelId="{EB93A033-A590-4859-B725-C67DD287CD51}">
      <dgm:prSet/>
      <dgm:spPr/>
      <dgm:t>
        <a:bodyPr/>
        <a:lstStyle/>
        <a:p>
          <a:r>
            <a:rPr lang="es-AR" altLang="es-AR" dirty="0"/>
            <a:t>Es de O(n), porque depende de la cantidad  de registros</a:t>
          </a:r>
        </a:p>
      </dgm:t>
    </dgm:pt>
    <dgm:pt modelId="{B1925EA0-EFC9-4B89-9263-B48AD8DCF284}" type="parTrans" cxnId="{1B8D8F7D-9504-4579-B46D-6C1EA5D6E9FC}">
      <dgm:prSet/>
      <dgm:spPr/>
      <dgm:t>
        <a:bodyPr/>
        <a:lstStyle/>
        <a:p>
          <a:endParaRPr lang="es-AR"/>
        </a:p>
      </dgm:t>
    </dgm:pt>
    <dgm:pt modelId="{AED0F1C5-772D-4D4D-9276-5274381631C6}" type="sibTrans" cxnId="{1B8D8F7D-9504-4579-B46D-6C1EA5D6E9FC}">
      <dgm:prSet/>
      <dgm:spPr/>
      <dgm:t>
        <a:bodyPr/>
        <a:lstStyle/>
        <a:p>
          <a:endParaRPr lang="es-AR"/>
        </a:p>
      </dgm:t>
    </dgm:pt>
    <dgm:pt modelId="{FD51427C-27E6-43CE-BDB6-B29B5A9203BE}">
      <dgm:prSet/>
      <dgm:spPr/>
      <dgm:t>
        <a:bodyPr/>
        <a:lstStyle/>
        <a:p>
          <a:endParaRPr lang="es-AR" altLang="es-AR" dirty="0"/>
        </a:p>
      </dgm:t>
    </dgm:pt>
    <dgm:pt modelId="{0B0A0134-4770-42D8-9615-C9FAC1638656}" type="parTrans" cxnId="{E4DD5F69-B27B-49A4-9E91-C287080B7CD1}">
      <dgm:prSet/>
      <dgm:spPr/>
      <dgm:t>
        <a:bodyPr/>
        <a:lstStyle/>
        <a:p>
          <a:endParaRPr lang="es-AR"/>
        </a:p>
      </dgm:t>
    </dgm:pt>
    <dgm:pt modelId="{C9EF6EFC-A7A5-46A2-AD62-19A86EE72EE4}" type="sibTrans" cxnId="{E4DD5F69-B27B-49A4-9E91-C287080B7CD1}">
      <dgm:prSet/>
      <dgm:spPr/>
      <dgm:t>
        <a:bodyPr/>
        <a:lstStyle/>
        <a:p>
          <a:endParaRPr lang="es-AR"/>
        </a:p>
      </dgm:t>
    </dgm:pt>
    <dgm:pt modelId="{B2BC15C3-F15D-4B75-90E7-159DEC1361DF}">
      <dgm:prSet/>
      <dgm:spPr/>
      <dgm:t>
        <a:bodyPr/>
        <a:lstStyle/>
        <a:p>
          <a:r>
            <a:rPr lang="es-AR" altLang="es-AR" b="1" dirty="0"/>
            <a:t>Lectura de Bloques de registros</a:t>
          </a:r>
          <a:endParaRPr lang="es-AR" altLang="es-AR" dirty="0"/>
        </a:p>
      </dgm:t>
    </dgm:pt>
    <dgm:pt modelId="{9A909543-937C-404B-85B8-6F863705FAF7}" type="parTrans" cxnId="{73DCF20F-D704-45C5-BC18-D536329EE4D7}">
      <dgm:prSet/>
      <dgm:spPr/>
      <dgm:t>
        <a:bodyPr/>
        <a:lstStyle/>
        <a:p>
          <a:endParaRPr lang="es-AR"/>
        </a:p>
      </dgm:t>
    </dgm:pt>
    <dgm:pt modelId="{D7FE3EFB-BE73-4557-B1B1-E03F5A3181A0}" type="sibTrans" cxnId="{73DCF20F-D704-45C5-BC18-D536329EE4D7}">
      <dgm:prSet/>
      <dgm:spPr/>
      <dgm:t>
        <a:bodyPr/>
        <a:lstStyle/>
        <a:p>
          <a:endParaRPr lang="es-AR"/>
        </a:p>
      </dgm:t>
    </dgm:pt>
    <dgm:pt modelId="{245B0679-5F87-45C3-85F5-16313BB74DEB}">
      <dgm:prSet/>
      <dgm:spPr/>
      <dgm:t>
        <a:bodyPr/>
        <a:lstStyle/>
        <a:p>
          <a:r>
            <a:rPr lang="es-AR" altLang="es-AR" dirty="0"/>
            <a:t>mejora el acceso a disco, </a:t>
          </a:r>
        </a:p>
      </dgm:t>
    </dgm:pt>
    <dgm:pt modelId="{DE01195D-28B3-4A97-B097-683BDBFC95E7}" type="parTrans" cxnId="{27565CB6-EE0F-4853-BB9B-2E7003F2EF6F}">
      <dgm:prSet/>
      <dgm:spPr/>
      <dgm:t>
        <a:bodyPr/>
        <a:lstStyle/>
        <a:p>
          <a:endParaRPr lang="es-AR"/>
        </a:p>
      </dgm:t>
    </dgm:pt>
    <dgm:pt modelId="{E2C070EE-5CE2-4D28-AA24-2686F55DB04D}" type="sibTrans" cxnId="{27565CB6-EE0F-4853-BB9B-2E7003F2EF6F}">
      <dgm:prSet/>
      <dgm:spPr/>
      <dgm:t>
        <a:bodyPr/>
        <a:lstStyle/>
        <a:p>
          <a:endParaRPr lang="es-AR"/>
        </a:p>
      </dgm:t>
    </dgm:pt>
    <dgm:pt modelId="{724B3A3E-F767-4210-A084-D049FEFA7E1F}">
      <dgm:prSet/>
      <dgm:spPr/>
      <dgm:t>
        <a:bodyPr/>
        <a:lstStyle/>
        <a:p>
          <a:r>
            <a:rPr lang="es-AR" altLang="es-AR" dirty="0"/>
            <a:t>no varían las comparaciones. </a:t>
          </a:r>
        </a:p>
      </dgm:t>
    </dgm:pt>
    <dgm:pt modelId="{94F4B9D9-DD81-4F09-8548-CC2225BF2978}" type="parTrans" cxnId="{A12ED32A-8C09-448B-AF45-AC1B0137AE53}">
      <dgm:prSet/>
      <dgm:spPr/>
      <dgm:t>
        <a:bodyPr/>
        <a:lstStyle/>
        <a:p>
          <a:endParaRPr lang="es-AR"/>
        </a:p>
      </dgm:t>
    </dgm:pt>
    <dgm:pt modelId="{334D51BB-8B92-49AB-B7EE-512392DC5C7C}" type="sibTrans" cxnId="{A12ED32A-8C09-448B-AF45-AC1B0137AE53}">
      <dgm:prSet/>
      <dgm:spPr/>
      <dgm:t>
        <a:bodyPr/>
        <a:lstStyle/>
        <a:p>
          <a:endParaRPr lang="es-AR"/>
        </a:p>
      </dgm:t>
    </dgm:pt>
    <dgm:pt modelId="{9EA46FE7-032B-40DE-9BE0-81719662010C}" type="pres">
      <dgm:prSet presAssocID="{5AE0E424-EB91-4216-8634-18DF4805A4A2}" presName="linear" presStyleCnt="0">
        <dgm:presLayoutVars>
          <dgm:animLvl val="lvl"/>
          <dgm:resizeHandles val="exact"/>
        </dgm:presLayoutVars>
      </dgm:prSet>
      <dgm:spPr/>
    </dgm:pt>
    <dgm:pt modelId="{59CCD92F-F98B-47B4-8774-867D7FF45B4D}" type="pres">
      <dgm:prSet presAssocID="{C809A553-30F3-4916-AE88-414DD3A726A1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B03C233-26E6-49BA-8F66-894EE1EA9F53}" type="pres">
      <dgm:prSet presAssocID="{C809A553-30F3-4916-AE88-414DD3A726A1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31C3D01-2E59-43C0-92BB-EED8457D13F0}" srcId="{C809A553-30F3-4916-AE88-414DD3A726A1}" destId="{AECAB190-107D-44EA-898E-58A44438335F}" srcOrd="1" destOrd="0" parTransId="{0ACCA5C7-4BC4-4E04-B49F-63BA85571A88}" sibTransId="{E2CBD2C7-F0B1-488E-87FD-82BDFE0AB1F8}"/>
    <dgm:cxn modelId="{73DCF20F-D704-45C5-BC18-D536329EE4D7}" srcId="{C809A553-30F3-4916-AE88-414DD3A726A1}" destId="{B2BC15C3-F15D-4B75-90E7-159DEC1361DF}" srcOrd="4" destOrd="0" parTransId="{9A909543-937C-404B-85B8-6F863705FAF7}" sibTransId="{D7FE3EFB-BE73-4557-B1B1-E03F5A3181A0}"/>
    <dgm:cxn modelId="{C5B3F516-7DF8-450D-86C5-795841956BF1}" srcId="{5AE0E424-EB91-4216-8634-18DF4805A4A2}" destId="{C809A553-30F3-4916-AE88-414DD3A726A1}" srcOrd="0" destOrd="0" parTransId="{AD6FBB56-A1B8-4C1D-9702-ED02A18FE5A5}" sibTransId="{2E40AC5F-8FFD-4A85-939B-0C7DFFF01586}"/>
    <dgm:cxn modelId="{A12ED32A-8C09-448B-AF45-AC1B0137AE53}" srcId="{B2BC15C3-F15D-4B75-90E7-159DEC1361DF}" destId="{724B3A3E-F767-4210-A084-D049FEFA7E1F}" srcOrd="1" destOrd="0" parTransId="{94F4B9D9-DD81-4F09-8548-CC2225BF2978}" sibTransId="{334D51BB-8B92-49AB-B7EE-512392DC5C7C}"/>
    <dgm:cxn modelId="{EC0F0A5B-E6A9-458D-AD98-07D5F03CFBC2}" type="presOf" srcId="{B2BC15C3-F15D-4B75-90E7-159DEC1361DF}" destId="{5B03C233-26E6-49BA-8F66-894EE1EA9F53}" srcOrd="0" destOrd="4" presId="urn:microsoft.com/office/officeart/2005/8/layout/vList2"/>
    <dgm:cxn modelId="{A1459D63-ACC5-4D39-9E65-2E4BFA8095BA}" type="presOf" srcId="{5AE0E424-EB91-4216-8634-18DF4805A4A2}" destId="{9EA46FE7-032B-40DE-9BE0-81719662010C}" srcOrd="0" destOrd="0" presId="urn:microsoft.com/office/officeart/2005/8/layout/vList2"/>
    <dgm:cxn modelId="{E4DD5F69-B27B-49A4-9E91-C287080B7CD1}" srcId="{C809A553-30F3-4916-AE88-414DD3A726A1}" destId="{FD51427C-27E6-43CE-BDB6-B29B5A9203BE}" srcOrd="3" destOrd="0" parTransId="{0B0A0134-4770-42D8-9615-C9FAC1638656}" sibTransId="{C9EF6EFC-A7A5-46A2-AD62-19A86EE72EE4}"/>
    <dgm:cxn modelId="{1B8D8F7D-9504-4579-B46D-6C1EA5D6E9FC}" srcId="{C809A553-30F3-4916-AE88-414DD3A726A1}" destId="{EB93A033-A590-4859-B725-C67DD287CD51}" srcOrd="2" destOrd="0" parTransId="{B1925EA0-EFC9-4B89-9263-B48AD8DCF284}" sibTransId="{AED0F1C5-772D-4D4D-9276-5274381631C6}"/>
    <dgm:cxn modelId="{7816C68E-DD87-4C48-A600-FBE4E260889F}" srcId="{C809A553-30F3-4916-AE88-414DD3A726A1}" destId="{1EB404E9-521D-4043-B3B7-B8E366BF5765}" srcOrd="0" destOrd="0" parTransId="{762DA336-1E69-450C-BBB4-51AF2DA1A018}" sibTransId="{2A1A9DCD-D37C-4769-AC61-D5EB199B99C9}"/>
    <dgm:cxn modelId="{65168D9A-F347-491D-972D-B8759E7D2C8C}" type="presOf" srcId="{245B0679-5F87-45C3-85F5-16313BB74DEB}" destId="{5B03C233-26E6-49BA-8F66-894EE1EA9F53}" srcOrd="0" destOrd="5" presId="urn:microsoft.com/office/officeart/2005/8/layout/vList2"/>
    <dgm:cxn modelId="{0A94C3A0-1E2D-40AC-8C7B-706FF6DA2D4E}" type="presOf" srcId="{FD51427C-27E6-43CE-BDB6-B29B5A9203BE}" destId="{5B03C233-26E6-49BA-8F66-894EE1EA9F53}" srcOrd="0" destOrd="3" presId="urn:microsoft.com/office/officeart/2005/8/layout/vList2"/>
    <dgm:cxn modelId="{66626BAD-2D89-4912-A0E2-47B5F5A981A3}" type="presOf" srcId="{AECAB190-107D-44EA-898E-58A44438335F}" destId="{5B03C233-26E6-49BA-8F66-894EE1EA9F53}" srcOrd="0" destOrd="1" presId="urn:microsoft.com/office/officeart/2005/8/layout/vList2"/>
    <dgm:cxn modelId="{27565CB6-EE0F-4853-BB9B-2E7003F2EF6F}" srcId="{B2BC15C3-F15D-4B75-90E7-159DEC1361DF}" destId="{245B0679-5F87-45C3-85F5-16313BB74DEB}" srcOrd="0" destOrd="0" parTransId="{DE01195D-28B3-4A97-B097-683BDBFC95E7}" sibTransId="{E2C070EE-5CE2-4D28-AA24-2686F55DB04D}"/>
    <dgm:cxn modelId="{0119AECD-D607-484B-9891-E2F7AC69DC43}" type="presOf" srcId="{1EB404E9-521D-4043-B3B7-B8E366BF5765}" destId="{5B03C233-26E6-49BA-8F66-894EE1EA9F53}" srcOrd="0" destOrd="0" presId="urn:microsoft.com/office/officeart/2005/8/layout/vList2"/>
    <dgm:cxn modelId="{2A5101D0-086B-4A0C-81E8-DA837CA93AF6}" type="presOf" srcId="{C809A553-30F3-4916-AE88-414DD3A726A1}" destId="{59CCD92F-F98B-47B4-8774-867D7FF45B4D}" srcOrd="0" destOrd="0" presId="urn:microsoft.com/office/officeart/2005/8/layout/vList2"/>
    <dgm:cxn modelId="{B24244E0-835D-4B87-99D6-A26829E22FF4}" type="presOf" srcId="{EB93A033-A590-4859-B725-C67DD287CD51}" destId="{5B03C233-26E6-49BA-8F66-894EE1EA9F53}" srcOrd="0" destOrd="2" presId="urn:microsoft.com/office/officeart/2005/8/layout/vList2"/>
    <dgm:cxn modelId="{22D36FF0-CEA9-42AE-A96E-BF4D53BCB89D}" type="presOf" srcId="{724B3A3E-F767-4210-A084-D049FEFA7E1F}" destId="{5B03C233-26E6-49BA-8F66-894EE1EA9F53}" srcOrd="0" destOrd="6" presId="urn:microsoft.com/office/officeart/2005/8/layout/vList2"/>
    <dgm:cxn modelId="{08A29B28-26E3-44A0-AB72-F8D67DF7F94F}" type="presParOf" srcId="{9EA46FE7-032B-40DE-9BE0-81719662010C}" destId="{59CCD92F-F98B-47B4-8774-867D7FF45B4D}" srcOrd="0" destOrd="0" presId="urn:microsoft.com/office/officeart/2005/8/layout/vList2"/>
    <dgm:cxn modelId="{F3E6CF75-4C1D-40A5-B892-041F0366A39E}" type="presParOf" srcId="{9EA46FE7-032B-40DE-9BE0-81719662010C}" destId="{5B03C233-26E6-49BA-8F66-894EE1EA9F5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F8D5415-9D5C-4976-9926-9DA3213C9ED8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367F4EF-65E9-47B4-9E2F-2D42C3D20C2D}">
      <dgm:prSet phldrT="[Texto]"/>
      <dgm:spPr/>
      <dgm:t>
        <a:bodyPr/>
        <a:lstStyle/>
        <a:p>
          <a:r>
            <a:rPr lang="es-AR" altLang="es-AR" b="1" dirty="0"/>
            <a:t>Acceso directo </a:t>
          </a:r>
          <a:endParaRPr lang="es-AR" dirty="0"/>
        </a:p>
      </dgm:t>
    </dgm:pt>
    <dgm:pt modelId="{4A5EFA7C-0C3E-457F-9A9D-7EE0CF8F49CB}" type="parTrans" cxnId="{E372425B-9AFD-425A-AEA1-FF7DDB42218F}">
      <dgm:prSet/>
      <dgm:spPr/>
      <dgm:t>
        <a:bodyPr/>
        <a:lstStyle/>
        <a:p>
          <a:endParaRPr lang="es-AR"/>
        </a:p>
      </dgm:t>
    </dgm:pt>
    <dgm:pt modelId="{35E6AFB4-06D3-4326-9C36-5F106266D712}" type="sibTrans" cxnId="{E372425B-9AFD-425A-AEA1-FF7DDB42218F}">
      <dgm:prSet/>
      <dgm:spPr/>
      <dgm:t>
        <a:bodyPr/>
        <a:lstStyle/>
        <a:p>
          <a:endParaRPr lang="es-AR"/>
        </a:p>
      </dgm:t>
    </dgm:pt>
    <dgm:pt modelId="{65D71948-0BFC-49BA-87AE-F7741F3AD25C}">
      <dgm:prSet/>
      <dgm:spPr/>
      <dgm:t>
        <a:bodyPr/>
        <a:lstStyle/>
        <a:p>
          <a:r>
            <a:rPr lang="es-AR" altLang="es-AR" b="1" dirty="0"/>
            <a:t>Número relativo de registro (NRR):</a:t>
          </a:r>
          <a:endParaRPr lang="es-AR" altLang="es-AR" dirty="0"/>
        </a:p>
      </dgm:t>
    </dgm:pt>
    <dgm:pt modelId="{25D966E0-ABD6-459F-AAB3-4A8C5F36A1C2}" type="parTrans" cxnId="{0869DF7A-01E5-4086-BED8-4A835B6B1429}">
      <dgm:prSet/>
      <dgm:spPr/>
      <dgm:t>
        <a:bodyPr/>
        <a:lstStyle/>
        <a:p>
          <a:endParaRPr lang="es-AR"/>
        </a:p>
      </dgm:t>
    </dgm:pt>
    <dgm:pt modelId="{DE7FFA82-51F1-4BB0-8EC5-01A4D8B118A6}" type="sibTrans" cxnId="{0869DF7A-01E5-4086-BED8-4A835B6B1429}">
      <dgm:prSet/>
      <dgm:spPr/>
      <dgm:t>
        <a:bodyPr/>
        <a:lstStyle/>
        <a:p>
          <a:endParaRPr lang="es-AR"/>
        </a:p>
      </dgm:t>
    </dgm:pt>
    <dgm:pt modelId="{4044C601-EAD1-4094-9731-8237C1944B5D}">
      <dgm:prSet/>
      <dgm:spPr/>
      <dgm:t>
        <a:bodyPr/>
        <a:lstStyle/>
        <a:p>
          <a:r>
            <a:rPr lang="es-AR" altLang="es-AR" dirty="0"/>
            <a:t>Solo aplicable con registros de longitud fija)</a:t>
          </a:r>
        </a:p>
      </dgm:t>
    </dgm:pt>
    <dgm:pt modelId="{37222242-DA0B-47FA-9BEA-A99E5777DC74}" type="parTrans" cxnId="{E1B34B8C-18C6-4C1C-BF91-9736C0CC73B6}">
      <dgm:prSet/>
      <dgm:spPr/>
      <dgm:t>
        <a:bodyPr/>
        <a:lstStyle/>
        <a:p>
          <a:endParaRPr lang="es-AR"/>
        </a:p>
      </dgm:t>
    </dgm:pt>
    <dgm:pt modelId="{F50C9BAD-0826-47F9-9EA6-38133968AF7F}" type="sibTrans" cxnId="{E1B34B8C-18C6-4C1C-BF91-9736C0CC73B6}">
      <dgm:prSet/>
      <dgm:spPr/>
      <dgm:t>
        <a:bodyPr/>
        <a:lstStyle/>
        <a:p>
          <a:endParaRPr lang="es-AR"/>
        </a:p>
      </dgm:t>
    </dgm:pt>
    <dgm:pt modelId="{C13386CE-78DE-4EA0-A469-073B9678612D}">
      <dgm:prSet/>
      <dgm:spPr/>
      <dgm:t>
        <a:bodyPr/>
        <a:lstStyle/>
        <a:p>
          <a:r>
            <a:rPr lang="es-AR" altLang="es-AR" dirty="0"/>
            <a:t>Ej. NRR 546 y longitud de cada registro 128 bytes </a:t>
          </a:r>
          <a:r>
            <a:rPr lang="es-AR" altLang="es-AR" dirty="0">
              <a:sym typeface="Wingdings" panose="05000000000000000000" pitchFamily="2" charset="2"/>
            </a:rPr>
            <a:t>                                        distancia en bytes= 546 * 128 = 69.888</a:t>
          </a:r>
        </a:p>
      </dgm:t>
    </dgm:pt>
    <dgm:pt modelId="{139DCC2A-34D1-4230-8B66-AFCD7C3B7B1E}" type="parTrans" cxnId="{A807D14E-6E9D-4CDB-B6B8-C8EABBFAB1F4}">
      <dgm:prSet/>
      <dgm:spPr/>
      <dgm:t>
        <a:bodyPr/>
        <a:lstStyle/>
        <a:p>
          <a:endParaRPr lang="es-AR"/>
        </a:p>
      </dgm:t>
    </dgm:pt>
    <dgm:pt modelId="{961A5D15-BC12-472C-AF7B-99DA8DD13EA6}" type="sibTrans" cxnId="{A807D14E-6E9D-4CDB-B6B8-C8EABBFAB1F4}">
      <dgm:prSet/>
      <dgm:spPr/>
      <dgm:t>
        <a:bodyPr/>
        <a:lstStyle/>
        <a:p>
          <a:endParaRPr lang="es-AR"/>
        </a:p>
      </dgm:t>
    </dgm:pt>
    <dgm:pt modelId="{FD1B2048-CED4-4A7C-BA76-DD15BDE101A2}">
      <dgm:prSet phldrT="[Texto]"/>
      <dgm:spPr/>
      <dgm:t>
        <a:bodyPr/>
        <a:lstStyle/>
        <a:p>
          <a:r>
            <a:rPr lang="es-AR" altLang="es-AR" dirty="0"/>
            <a:t>Permite acceder a un registro preciso</a:t>
          </a:r>
          <a:endParaRPr lang="es-AR" dirty="0"/>
        </a:p>
      </dgm:t>
    </dgm:pt>
    <dgm:pt modelId="{01037DE5-425E-40EE-A6BF-10E2EC079B8C}" type="parTrans" cxnId="{A961F92F-06C4-44BA-9807-D9574779CC87}">
      <dgm:prSet/>
      <dgm:spPr/>
      <dgm:t>
        <a:bodyPr/>
        <a:lstStyle/>
        <a:p>
          <a:endParaRPr lang="es-ES"/>
        </a:p>
      </dgm:t>
    </dgm:pt>
    <dgm:pt modelId="{B105C668-8153-4037-9233-E5C2829C54AA}" type="sibTrans" cxnId="{A961F92F-06C4-44BA-9807-D9574779CC87}">
      <dgm:prSet/>
      <dgm:spPr/>
      <dgm:t>
        <a:bodyPr/>
        <a:lstStyle/>
        <a:p>
          <a:endParaRPr lang="es-ES"/>
        </a:p>
      </dgm:t>
    </dgm:pt>
    <dgm:pt modelId="{F39F7ABD-0EC4-4E14-8F35-7DE3803D2823}">
      <dgm:prSet phldrT="[Texto]"/>
      <dgm:spPr/>
      <dgm:t>
        <a:bodyPr/>
        <a:lstStyle/>
        <a:p>
          <a:r>
            <a:rPr lang="es-AR" altLang="es-AR" dirty="0"/>
            <a:t>Requiere una sola lectura para traer el dato [ O(1) ].  </a:t>
          </a:r>
          <a:endParaRPr lang="es-AR" dirty="0"/>
        </a:p>
      </dgm:t>
    </dgm:pt>
    <dgm:pt modelId="{219AD1DB-7B0C-4211-AED6-46807F3DD10E}" type="parTrans" cxnId="{2F4A4890-0709-4E0B-AD7A-6F787D26E3A3}">
      <dgm:prSet/>
      <dgm:spPr/>
      <dgm:t>
        <a:bodyPr/>
        <a:lstStyle/>
        <a:p>
          <a:endParaRPr lang="es-ES"/>
        </a:p>
      </dgm:t>
    </dgm:pt>
    <dgm:pt modelId="{660839B9-D2CB-4569-894B-70751A0612BB}" type="sibTrans" cxnId="{2F4A4890-0709-4E0B-AD7A-6F787D26E3A3}">
      <dgm:prSet/>
      <dgm:spPr/>
      <dgm:t>
        <a:bodyPr/>
        <a:lstStyle/>
        <a:p>
          <a:endParaRPr lang="es-ES"/>
        </a:p>
      </dgm:t>
    </dgm:pt>
    <dgm:pt modelId="{BF3C3888-8502-4EEA-B331-A587134A6A2C}">
      <dgm:prSet phldrT="[Texto]"/>
      <dgm:spPr/>
      <dgm:t>
        <a:bodyPr/>
        <a:lstStyle/>
        <a:p>
          <a:r>
            <a:rPr lang="es-AR" altLang="es-AR" dirty="0"/>
            <a:t>Debe necesariamente conocerse el lugar donde comienza el registro requerido</a:t>
          </a:r>
          <a:endParaRPr lang="es-AR" dirty="0"/>
        </a:p>
      </dgm:t>
    </dgm:pt>
    <dgm:pt modelId="{D31740F8-8EF6-4AA5-AF3A-C50F127E9DDC}" type="parTrans" cxnId="{EFEA5DB8-3D50-4643-9934-A63F8FB168BC}">
      <dgm:prSet/>
      <dgm:spPr/>
      <dgm:t>
        <a:bodyPr/>
        <a:lstStyle/>
        <a:p>
          <a:endParaRPr lang="es-ES"/>
        </a:p>
      </dgm:t>
    </dgm:pt>
    <dgm:pt modelId="{6E32D98F-1217-4DC3-A552-06F1183D3847}" type="sibTrans" cxnId="{EFEA5DB8-3D50-4643-9934-A63F8FB168BC}">
      <dgm:prSet/>
      <dgm:spPr/>
      <dgm:t>
        <a:bodyPr/>
        <a:lstStyle/>
        <a:p>
          <a:endParaRPr lang="es-ES"/>
        </a:p>
      </dgm:t>
    </dgm:pt>
    <dgm:pt modelId="{5507D253-C81B-4615-A6D1-9913BEB139E1}">
      <dgm:prSet/>
      <dgm:spPr/>
      <dgm:t>
        <a:bodyPr/>
        <a:lstStyle/>
        <a:p>
          <a:r>
            <a:rPr lang="es-AR" altLang="es-AR" dirty="0"/>
            <a:t>Indica la posición relativa con respecto al principio del archivo</a:t>
          </a:r>
        </a:p>
      </dgm:t>
    </dgm:pt>
    <dgm:pt modelId="{17D12DA8-5E58-4222-8956-DC41C79A9477}" type="parTrans" cxnId="{9156F708-AFDE-4014-8EB6-2CFB4936C63F}">
      <dgm:prSet/>
      <dgm:spPr/>
      <dgm:t>
        <a:bodyPr/>
        <a:lstStyle/>
        <a:p>
          <a:endParaRPr lang="es-ES"/>
        </a:p>
      </dgm:t>
    </dgm:pt>
    <dgm:pt modelId="{BFD9CF53-1B99-430E-A476-9C8C186BA173}" type="sibTrans" cxnId="{9156F708-AFDE-4014-8EB6-2CFB4936C63F}">
      <dgm:prSet/>
      <dgm:spPr/>
      <dgm:t>
        <a:bodyPr/>
        <a:lstStyle/>
        <a:p>
          <a:endParaRPr lang="es-ES"/>
        </a:p>
      </dgm:t>
    </dgm:pt>
    <dgm:pt modelId="{23B64AFB-552B-4647-8C2C-A6BBF055448C}" type="pres">
      <dgm:prSet presAssocID="{4F8D5415-9D5C-4976-9926-9DA3213C9ED8}" presName="linear" presStyleCnt="0">
        <dgm:presLayoutVars>
          <dgm:dir/>
          <dgm:animLvl val="lvl"/>
          <dgm:resizeHandles val="exact"/>
        </dgm:presLayoutVars>
      </dgm:prSet>
      <dgm:spPr/>
    </dgm:pt>
    <dgm:pt modelId="{6CC253EC-7B90-4FF8-BD3A-EA2F2A0ED5B1}" type="pres">
      <dgm:prSet presAssocID="{E367F4EF-65E9-47B4-9E2F-2D42C3D20C2D}" presName="parentLin" presStyleCnt="0"/>
      <dgm:spPr/>
    </dgm:pt>
    <dgm:pt modelId="{35DEAD32-57E0-4FF5-A45C-BD0E05E438B6}" type="pres">
      <dgm:prSet presAssocID="{E367F4EF-65E9-47B4-9E2F-2D42C3D20C2D}" presName="parentLeftMargin" presStyleLbl="node1" presStyleIdx="0" presStyleCnt="2"/>
      <dgm:spPr/>
    </dgm:pt>
    <dgm:pt modelId="{16D09DC7-9389-4347-B03B-02A060010171}" type="pres">
      <dgm:prSet presAssocID="{E367F4EF-65E9-47B4-9E2F-2D42C3D20C2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2D0F613-3C05-483D-A558-88265A9886EC}" type="pres">
      <dgm:prSet presAssocID="{E367F4EF-65E9-47B4-9E2F-2D42C3D20C2D}" presName="negativeSpace" presStyleCnt="0"/>
      <dgm:spPr/>
    </dgm:pt>
    <dgm:pt modelId="{6A06994B-5145-416B-AAAA-19EAE4132C25}" type="pres">
      <dgm:prSet presAssocID="{E367F4EF-65E9-47B4-9E2F-2D42C3D20C2D}" presName="childText" presStyleLbl="conFgAcc1" presStyleIdx="0" presStyleCnt="2">
        <dgm:presLayoutVars>
          <dgm:bulletEnabled val="1"/>
        </dgm:presLayoutVars>
      </dgm:prSet>
      <dgm:spPr/>
    </dgm:pt>
    <dgm:pt modelId="{84378147-7B22-4291-BE2A-9B149A8D5B30}" type="pres">
      <dgm:prSet presAssocID="{35E6AFB4-06D3-4326-9C36-5F106266D712}" presName="spaceBetweenRectangles" presStyleCnt="0"/>
      <dgm:spPr/>
    </dgm:pt>
    <dgm:pt modelId="{8502C32E-7D3B-4A05-8233-E3441BF38637}" type="pres">
      <dgm:prSet presAssocID="{65D71948-0BFC-49BA-87AE-F7741F3AD25C}" presName="parentLin" presStyleCnt="0"/>
      <dgm:spPr/>
    </dgm:pt>
    <dgm:pt modelId="{DCE97493-7255-45A2-88AE-65187020CED8}" type="pres">
      <dgm:prSet presAssocID="{65D71948-0BFC-49BA-87AE-F7741F3AD25C}" presName="parentLeftMargin" presStyleLbl="node1" presStyleIdx="0" presStyleCnt="2"/>
      <dgm:spPr/>
    </dgm:pt>
    <dgm:pt modelId="{4622A3A0-DB84-4FB4-9999-8F1DA469D1B3}" type="pres">
      <dgm:prSet presAssocID="{65D71948-0BFC-49BA-87AE-F7741F3AD25C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7416300-4FE8-44C8-88F3-8ED7CC2EFF08}" type="pres">
      <dgm:prSet presAssocID="{65D71948-0BFC-49BA-87AE-F7741F3AD25C}" presName="negativeSpace" presStyleCnt="0"/>
      <dgm:spPr/>
    </dgm:pt>
    <dgm:pt modelId="{BF9F7BF3-8F92-4838-8132-BE28F17D0B1E}" type="pres">
      <dgm:prSet presAssocID="{65D71948-0BFC-49BA-87AE-F7741F3AD25C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156F708-AFDE-4014-8EB6-2CFB4936C63F}" srcId="{65D71948-0BFC-49BA-87AE-F7741F3AD25C}" destId="{5507D253-C81B-4615-A6D1-9913BEB139E1}" srcOrd="0" destOrd="0" parTransId="{17D12DA8-5E58-4222-8956-DC41C79A9477}" sibTransId="{BFD9CF53-1B99-430E-A476-9C8C186BA173}"/>
    <dgm:cxn modelId="{A961F92F-06C4-44BA-9807-D9574779CC87}" srcId="{E367F4EF-65E9-47B4-9E2F-2D42C3D20C2D}" destId="{FD1B2048-CED4-4A7C-BA76-DD15BDE101A2}" srcOrd="0" destOrd="0" parTransId="{01037DE5-425E-40EE-A6BF-10E2EC079B8C}" sibTransId="{B105C668-8153-4037-9233-E5C2829C54AA}"/>
    <dgm:cxn modelId="{FBF29B3C-B2DC-4EB5-B357-85075501C3E8}" type="presOf" srcId="{4044C601-EAD1-4094-9731-8237C1944B5D}" destId="{BF9F7BF3-8F92-4838-8132-BE28F17D0B1E}" srcOrd="0" destOrd="1" presId="urn:microsoft.com/office/officeart/2005/8/layout/list1"/>
    <dgm:cxn modelId="{C1FA2540-C438-4DE0-BF61-28270FC65726}" type="presOf" srcId="{BF3C3888-8502-4EEA-B331-A587134A6A2C}" destId="{6A06994B-5145-416B-AAAA-19EAE4132C25}" srcOrd="0" destOrd="2" presId="urn:microsoft.com/office/officeart/2005/8/layout/list1"/>
    <dgm:cxn modelId="{E372425B-9AFD-425A-AEA1-FF7DDB42218F}" srcId="{4F8D5415-9D5C-4976-9926-9DA3213C9ED8}" destId="{E367F4EF-65E9-47B4-9E2F-2D42C3D20C2D}" srcOrd="0" destOrd="0" parTransId="{4A5EFA7C-0C3E-457F-9A9D-7EE0CF8F49CB}" sibTransId="{35E6AFB4-06D3-4326-9C36-5F106266D712}"/>
    <dgm:cxn modelId="{A807D14E-6E9D-4CDB-B6B8-C8EABBFAB1F4}" srcId="{4044C601-EAD1-4094-9731-8237C1944B5D}" destId="{C13386CE-78DE-4EA0-A469-073B9678612D}" srcOrd="0" destOrd="0" parTransId="{139DCC2A-34D1-4230-8B66-AFCD7C3B7B1E}" sibTransId="{961A5D15-BC12-472C-AF7B-99DA8DD13EA6}"/>
    <dgm:cxn modelId="{1650F354-50C8-481D-8328-9127AD1E348F}" type="presOf" srcId="{65D71948-0BFC-49BA-87AE-F7741F3AD25C}" destId="{4622A3A0-DB84-4FB4-9999-8F1DA469D1B3}" srcOrd="1" destOrd="0" presId="urn:microsoft.com/office/officeart/2005/8/layout/list1"/>
    <dgm:cxn modelId="{0869DF7A-01E5-4086-BED8-4A835B6B1429}" srcId="{4F8D5415-9D5C-4976-9926-9DA3213C9ED8}" destId="{65D71948-0BFC-49BA-87AE-F7741F3AD25C}" srcOrd="1" destOrd="0" parTransId="{25D966E0-ABD6-459F-AAB3-4A8C5F36A1C2}" sibTransId="{DE7FFA82-51F1-4BB0-8EC5-01A4D8B118A6}"/>
    <dgm:cxn modelId="{E1B34B8C-18C6-4C1C-BF91-9736C0CC73B6}" srcId="{65D71948-0BFC-49BA-87AE-F7741F3AD25C}" destId="{4044C601-EAD1-4094-9731-8237C1944B5D}" srcOrd="1" destOrd="0" parTransId="{37222242-DA0B-47FA-9BEA-A99E5777DC74}" sibTransId="{F50C9BAD-0826-47F9-9EA6-38133968AF7F}"/>
    <dgm:cxn modelId="{2F4A4890-0709-4E0B-AD7A-6F787D26E3A3}" srcId="{E367F4EF-65E9-47B4-9E2F-2D42C3D20C2D}" destId="{F39F7ABD-0EC4-4E14-8F35-7DE3803D2823}" srcOrd="1" destOrd="0" parTransId="{219AD1DB-7B0C-4211-AED6-46807F3DD10E}" sibTransId="{660839B9-D2CB-4569-894B-70751A0612BB}"/>
    <dgm:cxn modelId="{26531398-1F5E-4C36-ABC7-03F40EB69010}" type="presOf" srcId="{E367F4EF-65E9-47B4-9E2F-2D42C3D20C2D}" destId="{16D09DC7-9389-4347-B03B-02A060010171}" srcOrd="1" destOrd="0" presId="urn:microsoft.com/office/officeart/2005/8/layout/list1"/>
    <dgm:cxn modelId="{01E3E6AF-4E59-458D-8A2B-A3F9AB6D7A1A}" type="presOf" srcId="{65D71948-0BFC-49BA-87AE-F7741F3AD25C}" destId="{DCE97493-7255-45A2-88AE-65187020CED8}" srcOrd="0" destOrd="0" presId="urn:microsoft.com/office/officeart/2005/8/layout/list1"/>
    <dgm:cxn modelId="{EFEA5DB8-3D50-4643-9934-A63F8FB168BC}" srcId="{E367F4EF-65E9-47B4-9E2F-2D42C3D20C2D}" destId="{BF3C3888-8502-4EEA-B331-A587134A6A2C}" srcOrd="2" destOrd="0" parTransId="{D31740F8-8EF6-4AA5-AF3A-C50F127E9DDC}" sibTransId="{6E32D98F-1217-4DC3-A552-06F1183D3847}"/>
    <dgm:cxn modelId="{9D2DAFB8-1913-4FAF-848F-4E6B1599EBE8}" type="presOf" srcId="{FD1B2048-CED4-4A7C-BA76-DD15BDE101A2}" destId="{6A06994B-5145-416B-AAAA-19EAE4132C25}" srcOrd="0" destOrd="0" presId="urn:microsoft.com/office/officeart/2005/8/layout/list1"/>
    <dgm:cxn modelId="{32950EC8-0796-42A9-A89F-D1FC99A60962}" type="presOf" srcId="{E367F4EF-65E9-47B4-9E2F-2D42C3D20C2D}" destId="{35DEAD32-57E0-4FF5-A45C-BD0E05E438B6}" srcOrd="0" destOrd="0" presId="urn:microsoft.com/office/officeart/2005/8/layout/list1"/>
    <dgm:cxn modelId="{B4CB91C8-0F99-4A60-B176-5A18D99CEF67}" type="presOf" srcId="{5507D253-C81B-4615-A6D1-9913BEB139E1}" destId="{BF9F7BF3-8F92-4838-8132-BE28F17D0B1E}" srcOrd="0" destOrd="0" presId="urn:microsoft.com/office/officeart/2005/8/layout/list1"/>
    <dgm:cxn modelId="{B594EBC8-2482-428E-8EFB-383A97C0F233}" type="presOf" srcId="{4F8D5415-9D5C-4976-9926-9DA3213C9ED8}" destId="{23B64AFB-552B-4647-8C2C-A6BBF055448C}" srcOrd="0" destOrd="0" presId="urn:microsoft.com/office/officeart/2005/8/layout/list1"/>
    <dgm:cxn modelId="{A02826CB-BB06-431E-949D-6A730F3B346C}" type="presOf" srcId="{F39F7ABD-0EC4-4E14-8F35-7DE3803D2823}" destId="{6A06994B-5145-416B-AAAA-19EAE4132C25}" srcOrd="0" destOrd="1" presId="urn:microsoft.com/office/officeart/2005/8/layout/list1"/>
    <dgm:cxn modelId="{2167EADB-9CDE-4CE5-8B41-94405DC6DE06}" type="presOf" srcId="{C13386CE-78DE-4EA0-A469-073B9678612D}" destId="{BF9F7BF3-8F92-4838-8132-BE28F17D0B1E}" srcOrd="0" destOrd="2" presId="urn:microsoft.com/office/officeart/2005/8/layout/list1"/>
    <dgm:cxn modelId="{EE5D32F9-1078-45CA-B520-F5E0299AFF41}" type="presParOf" srcId="{23B64AFB-552B-4647-8C2C-A6BBF055448C}" destId="{6CC253EC-7B90-4FF8-BD3A-EA2F2A0ED5B1}" srcOrd="0" destOrd="0" presId="urn:microsoft.com/office/officeart/2005/8/layout/list1"/>
    <dgm:cxn modelId="{8B2A6435-F8EB-48D8-91E1-68A841025149}" type="presParOf" srcId="{6CC253EC-7B90-4FF8-BD3A-EA2F2A0ED5B1}" destId="{35DEAD32-57E0-4FF5-A45C-BD0E05E438B6}" srcOrd="0" destOrd="0" presId="urn:microsoft.com/office/officeart/2005/8/layout/list1"/>
    <dgm:cxn modelId="{4B9DF951-38AC-49CD-84E4-96CD388F2E91}" type="presParOf" srcId="{6CC253EC-7B90-4FF8-BD3A-EA2F2A0ED5B1}" destId="{16D09DC7-9389-4347-B03B-02A060010171}" srcOrd="1" destOrd="0" presId="urn:microsoft.com/office/officeart/2005/8/layout/list1"/>
    <dgm:cxn modelId="{98189AB6-069C-4446-9982-C498C7FBA8C8}" type="presParOf" srcId="{23B64AFB-552B-4647-8C2C-A6BBF055448C}" destId="{D2D0F613-3C05-483D-A558-88265A9886EC}" srcOrd="1" destOrd="0" presId="urn:microsoft.com/office/officeart/2005/8/layout/list1"/>
    <dgm:cxn modelId="{13CFBD29-2FD1-48C5-AD6A-9F4C244B920C}" type="presParOf" srcId="{23B64AFB-552B-4647-8C2C-A6BBF055448C}" destId="{6A06994B-5145-416B-AAAA-19EAE4132C25}" srcOrd="2" destOrd="0" presId="urn:microsoft.com/office/officeart/2005/8/layout/list1"/>
    <dgm:cxn modelId="{813DEDED-76EB-455D-BEC2-B0FBB9DB82B8}" type="presParOf" srcId="{23B64AFB-552B-4647-8C2C-A6BBF055448C}" destId="{84378147-7B22-4291-BE2A-9B149A8D5B30}" srcOrd="3" destOrd="0" presId="urn:microsoft.com/office/officeart/2005/8/layout/list1"/>
    <dgm:cxn modelId="{0B57EF40-9A50-4C9D-9008-7A6943C67446}" type="presParOf" srcId="{23B64AFB-552B-4647-8C2C-A6BBF055448C}" destId="{8502C32E-7D3B-4A05-8233-E3441BF38637}" srcOrd="4" destOrd="0" presId="urn:microsoft.com/office/officeart/2005/8/layout/list1"/>
    <dgm:cxn modelId="{4190D6E4-6E90-456B-9442-EB881E2F5940}" type="presParOf" srcId="{8502C32E-7D3B-4A05-8233-E3441BF38637}" destId="{DCE97493-7255-45A2-88AE-65187020CED8}" srcOrd="0" destOrd="0" presId="urn:microsoft.com/office/officeart/2005/8/layout/list1"/>
    <dgm:cxn modelId="{82F8772F-9587-4BCE-9F05-3EF50E7BAA8E}" type="presParOf" srcId="{8502C32E-7D3B-4A05-8233-E3441BF38637}" destId="{4622A3A0-DB84-4FB4-9999-8F1DA469D1B3}" srcOrd="1" destOrd="0" presId="urn:microsoft.com/office/officeart/2005/8/layout/list1"/>
    <dgm:cxn modelId="{6A388AD8-63A1-4A83-9AFD-D67DF870AEDD}" type="presParOf" srcId="{23B64AFB-552B-4647-8C2C-A6BBF055448C}" destId="{77416300-4FE8-44C8-88F3-8ED7CC2EFF08}" srcOrd="5" destOrd="0" presId="urn:microsoft.com/office/officeart/2005/8/layout/list1"/>
    <dgm:cxn modelId="{02E8D8F1-FC28-4C3C-8045-D4EC5D87C2A8}" type="presParOf" srcId="{23B64AFB-552B-4647-8C2C-A6BBF055448C}" destId="{BF9F7BF3-8F92-4838-8132-BE28F17D0B1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E97A841-6E6B-4F8F-8CB0-D8BC8DC06B23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BA142E2-32F5-456E-B045-64A1FAC1628D}">
      <dgm:prSet phldrT="[Texto]"/>
      <dgm:spPr/>
      <dgm:t>
        <a:bodyPr/>
        <a:lstStyle/>
        <a:p>
          <a:r>
            <a:rPr lang="es-AR" altLang="es-AR" dirty="0"/>
            <a:t>El acceso directo es preferible sólo cuando se necesitan pocos registros específicos, pero este método </a:t>
          </a:r>
          <a:r>
            <a:rPr lang="es-AR" altLang="es-AR" dirty="0">
              <a:solidFill>
                <a:srgbClr val="C00000"/>
              </a:solidFill>
            </a:rPr>
            <a:t>NO siempre </a:t>
          </a:r>
          <a:r>
            <a:rPr lang="es-AR" altLang="es-AR" dirty="0"/>
            <a:t>es el más apropiado para la extracción de </a:t>
          </a:r>
          <a:r>
            <a:rPr lang="es-AR" altLang="es-AR" dirty="0" err="1"/>
            <a:t>info</a:t>
          </a:r>
          <a:r>
            <a:rPr lang="es-AR" altLang="es-AR" dirty="0"/>
            <a:t>.</a:t>
          </a:r>
          <a:endParaRPr lang="es-AR" dirty="0"/>
        </a:p>
      </dgm:t>
    </dgm:pt>
    <dgm:pt modelId="{56C28592-19CD-4E16-BD3E-3DFE55DFB655}" type="parTrans" cxnId="{88AE6BFA-79DD-4C6F-8338-9B3F8934F767}">
      <dgm:prSet/>
      <dgm:spPr/>
      <dgm:t>
        <a:bodyPr/>
        <a:lstStyle/>
        <a:p>
          <a:endParaRPr lang="es-AR"/>
        </a:p>
      </dgm:t>
    </dgm:pt>
    <dgm:pt modelId="{CB724FD2-FCE1-4501-B014-032E99E15DA6}" type="sibTrans" cxnId="{88AE6BFA-79DD-4C6F-8338-9B3F8934F767}">
      <dgm:prSet/>
      <dgm:spPr/>
      <dgm:t>
        <a:bodyPr/>
        <a:lstStyle/>
        <a:p>
          <a:endParaRPr lang="es-AR"/>
        </a:p>
      </dgm:t>
    </dgm:pt>
    <dgm:pt modelId="{E210CF9B-C4CB-4E9F-A345-50DBD07C1C0F}">
      <dgm:prSet phldrT="[Texto]"/>
      <dgm:spPr/>
      <dgm:t>
        <a:bodyPr/>
        <a:lstStyle/>
        <a:p>
          <a:r>
            <a:rPr lang="es-AR" altLang="es-AR" dirty="0"/>
            <a:t>Ej. generar cheques de pago a partir de un archivo de registros de empleados. </a:t>
          </a:r>
          <a:endParaRPr lang="es-AR" dirty="0"/>
        </a:p>
      </dgm:t>
    </dgm:pt>
    <dgm:pt modelId="{829DA3CE-0ED6-447A-A0F8-9026432CF277}" type="parTrans" cxnId="{3D07FD0B-4EFA-4DB9-816E-DFDB5E21121A}">
      <dgm:prSet/>
      <dgm:spPr/>
      <dgm:t>
        <a:bodyPr/>
        <a:lstStyle/>
        <a:p>
          <a:endParaRPr lang="es-AR"/>
        </a:p>
      </dgm:t>
    </dgm:pt>
    <dgm:pt modelId="{E14B3DEA-281B-4BE2-8478-D37A4AD10AC2}" type="sibTrans" cxnId="{3D07FD0B-4EFA-4DB9-816E-DFDB5E21121A}">
      <dgm:prSet/>
      <dgm:spPr/>
      <dgm:t>
        <a:bodyPr/>
        <a:lstStyle/>
        <a:p>
          <a:endParaRPr lang="es-AR"/>
        </a:p>
      </dgm:t>
    </dgm:pt>
    <dgm:pt modelId="{10A6852F-4EB8-42C6-A9A2-FCC1565EC7BD}">
      <dgm:prSet/>
      <dgm:spPr/>
      <dgm:t>
        <a:bodyPr/>
        <a:lstStyle/>
        <a:p>
          <a:r>
            <a:rPr lang="es-AR" altLang="es-AR" dirty="0"/>
            <a:t>Como todos los reg. se deben procesar </a:t>
          </a:r>
          <a:r>
            <a:rPr lang="es-AR" altLang="es-AR" dirty="0">
              <a:sym typeface="Wingdings" panose="05000000000000000000" pitchFamily="2" charset="2"/>
            </a:rPr>
            <a:t></a:t>
          </a:r>
          <a:r>
            <a:rPr lang="es-AR" altLang="es-AR" dirty="0"/>
            <a:t> es más rápido y sencillo leer registro a registro desde el ppio. hasta el final, y NO calcular la posición en cada caso para acceder directamente.</a:t>
          </a:r>
        </a:p>
      </dgm:t>
    </dgm:pt>
    <dgm:pt modelId="{229E09FB-1462-434B-9651-684813E64297}" type="parTrans" cxnId="{BA3D7498-53C6-491C-BC88-33C0578AC48F}">
      <dgm:prSet/>
      <dgm:spPr/>
      <dgm:t>
        <a:bodyPr/>
        <a:lstStyle/>
        <a:p>
          <a:endParaRPr lang="es-AR"/>
        </a:p>
      </dgm:t>
    </dgm:pt>
    <dgm:pt modelId="{D1EC54C5-419F-4042-B638-07C3BB70FE86}" type="sibTrans" cxnId="{BA3D7498-53C6-491C-BC88-33C0578AC48F}">
      <dgm:prSet/>
      <dgm:spPr/>
      <dgm:t>
        <a:bodyPr/>
        <a:lstStyle/>
        <a:p>
          <a:endParaRPr lang="es-AR"/>
        </a:p>
      </dgm:t>
    </dgm:pt>
    <dgm:pt modelId="{082D5104-1A94-4FCB-9745-80298AADBF03}" type="pres">
      <dgm:prSet presAssocID="{FE97A841-6E6B-4F8F-8CB0-D8BC8DC06B23}" presName="Name0" presStyleCnt="0">
        <dgm:presLayoutVars>
          <dgm:dir/>
          <dgm:animLvl val="lvl"/>
          <dgm:resizeHandles val="exact"/>
        </dgm:presLayoutVars>
      </dgm:prSet>
      <dgm:spPr/>
    </dgm:pt>
    <dgm:pt modelId="{AFB2FB9C-C945-48C8-B3B8-6999AB1A96B6}" type="pres">
      <dgm:prSet presAssocID="{2BA142E2-32F5-456E-B045-64A1FAC1628D}" presName="composite" presStyleCnt="0"/>
      <dgm:spPr/>
    </dgm:pt>
    <dgm:pt modelId="{0A5D58B7-3397-4062-B457-E862CE8913C5}" type="pres">
      <dgm:prSet presAssocID="{2BA142E2-32F5-456E-B045-64A1FAC1628D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779B57E4-8C43-48D3-B7BF-D8D590775A16}" type="pres">
      <dgm:prSet presAssocID="{2BA142E2-32F5-456E-B045-64A1FAC1628D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3D07FD0B-4EFA-4DB9-816E-DFDB5E21121A}" srcId="{2BA142E2-32F5-456E-B045-64A1FAC1628D}" destId="{E210CF9B-C4CB-4E9F-A345-50DBD07C1C0F}" srcOrd="0" destOrd="0" parTransId="{829DA3CE-0ED6-447A-A0F8-9026432CF277}" sibTransId="{E14B3DEA-281B-4BE2-8478-D37A4AD10AC2}"/>
    <dgm:cxn modelId="{BC5A9D7A-547F-4524-9451-66AAEA1B6A04}" type="presOf" srcId="{10A6852F-4EB8-42C6-A9A2-FCC1565EC7BD}" destId="{779B57E4-8C43-48D3-B7BF-D8D590775A16}" srcOrd="0" destOrd="1" presId="urn:microsoft.com/office/officeart/2005/8/layout/hList1"/>
    <dgm:cxn modelId="{93B35889-531E-4E59-808F-1DB7F046970B}" type="presOf" srcId="{FE97A841-6E6B-4F8F-8CB0-D8BC8DC06B23}" destId="{082D5104-1A94-4FCB-9745-80298AADBF03}" srcOrd="0" destOrd="0" presId="urn:microsoft.com/office/officeart/2005/8/layout/hList1"/>
    <dgm:cxn modelId="{BA3D7498-53C6-491C-BC88-33C0578AC48F}" srcId="{E210CF9B-C4CB-4E9F-A345-50DBD07C1C0F}" destId="{10A6852F-4EB8-42C6-A9A2-FCC1565EC7BD}" srcOrd="0" destOrd="0" parTransId="{229E09FB-1462-434B-9651-684813E64297}" sibTransId="{D1EC54C5-419F-4042-B638-07C3BB70FE86}"/>
    <dgm:cxn modelId="{12701CB1-60E5-4D60-ACD0-88CFDEC3748A}" type="presOf" srcId="{2BA142E2-32F5-456E-B045-64A1FAC1628D}" destId="{0A5D58B7-3397-4062-B457-E862CE8913C5}" srcOrd="0" destOrd="0" presId="urn:microsoft.com/office/officeart/2005/8/layout/hList1"/>
    <dgm:cxn modelId="{89B3ACE1-26C2-457E-BB1D-9EA08490A75A}" type="presOf" srcId="{E210CF9B-C4CB-4E9F-A345-50DBD07C1C0F}" destId="{779B57E4-8C43-48D3-B7BF-D8D590775A16}" srcOrd="0" destOrd="0" presId="urn:microsoft.com/office/officeart/2005/8/layout/hList1"/>
    <dgm:cxn modelId="{88AE6BFA-79DD-4C6F-8338-9B3F8934F767}" srcId="{FE97A841-6E6B-4F8F-8CB0-D8BC8DC06B23}" destId="{2BA142E2-32F5-456E-B045-64A1FAC1628D}" srcOrd="0" destOrd="0" parTransId="{56C28592-19CD-4E16-BD3E-3DFE55DFB655}" sibTransId="{CB724FD2-FCE1-4501-B014-032E99E15DA6}"/>
    <dgm:cxn modelId="{B35A00FF-3AE5-42BC-A5DF-3096E598C1B7}" type="presParOf" srcId="{082D5104-1A94-4FCB-9745-80298AADBF03}" destId="{AFB2FB9C-C945-48C8-B3B8-6999AB1A96B6}" srcOrd="0" destOrd="0" presId="urn:microsoft.com/office/officeart/2005/8/layout/hList1"/>
    <dgm:cxn modelId="{691CC336-B0BB-457B-96FB-84CD40A9C1C2}" type="presParOf" srcId="{AFB2FB9C-C945-48C8-B3B8-6999AB1A96B6}" destId="{0A5D58B7-3397-4062-B457-E862CE8913C5}" srcOrd="0" destOrd="0" presId="urn:microsoft.com/office/officeart/2005/8/layout/hList1"/>
    <dgm:cxn modelId="{441F67E2-A8AB-4829-A9A5-E1EE21961D63}" type="presParOf" srcId="{AFB2FB9C-C945-48C8-B3B8-6999AB1A96B6}" destId="{779B57E4-8C43-48D3-B7BF-D8D590775A1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E3ED457-C9FE-4B0D-9B1A-4B8A8F536FDD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65B78F49-1D28-4AAA-A3E7-A9FB82863838}">
      <dgm:prSet phldrT="[Texto]"/>
      <dgm:spPr/>
      <dgm:t>
        <a:bodyPr/>
        <a:lstStyle/>
        <a:p>
          <a:r>
            <a:rPr lang="es-AR" dirty="0"/>
            <a:t>Forma de acceso</a:t>
          </a:r>
        </a:p>
      </dgm:t>
    </dgm:pt>
    <dgm:pt modelId="{38C534F0-F4BC-4E39-965D-50722F6E1D57}" type="parTrans" cxnId="{1CA99949-FD3D-4531-8535-FA648F2C190E}">
      <dgm:prSet/>
      <dgm:spPr/>
      <dgm:t>
        <a:bodyPr/>
        <a:lstStyle/>
        <a:p>
          <a:endParaRPr lang="es-AR"/>
        </a:p>
      </dgm:t>
    </dgm:pt>
    <dgm:pt modelId="{946C721C-C014-4C7E-AD92-E29957750F60}" type="sibTrans" cxnId="{1CA99949-FD3D-4531-8535-FA648F2C190E}">
      <dgm:prSet/>
      <dgm:spPr/>
      <dgm:t>
        <a:bodyPr/>
        <a:lstStyle/>
        <a:p>
          <a:endParaRPr lang="es-AR"/>
        </a:p>
      </dgm:t>
    </dgm:pt>
    <dgm:pt modelId="{C69815A9-5E8E-4107-9FD3-85972124A1A0}">
      <dgm:prSet/>
      <dgm:spPr/>
      <dgm:t>
        <a:bodyPr/>
        <a:lstStyle/>
        <a:p>
          <a:r>
            <a:rPr lang="es-AR"/>
            <a:t>Cantidad de cambios</a:t>
          </a:r>
          <a:endParaRPr lang="es-AR" dirty="0"/>
        </a:p>
      </dgm:t>
    </dgm:pt>
    <dgm:pt modelId="{EB792FBC-E4DC-4ED4-A8BD-CA0962278FEF}" type="parTrans" cxnId="{370E6045-5D8F-4913-AD7C-7A3300CDB9D0}">
      <dgm:prSet/>
      <dgm:spPr/>
      <dgm:t>
        <a:bodyPr/>
        <a:lstStyle/>
        <a:p>
          <a:endParaRPr lang="es-AR"/>
        </a:p>
      </dgm:t>
    </dgm:pt>
    <dgm:pt modelId="{5C07E30A-FA29-4210-A119-2771A1838C92}" type="sibTrans" cxnId="{370E6045-5D8F-4913-AD7C-7A3300CDB9D0}">
      <dgm:prSet/>
      <dgm:spPr/>
      <dgm:t>
        <a:bodyPr/>
        <a:lstStyle/>
        <a:p>
          <a:endParaRPr lang="es-AR"/>
        </a:p>
      </dgm:t>
    </dgm:pt>
    <dgm:pt modelId="{33A0D2E3-1F5E-4110-A9A9-BA6E080E771C}" type="pres">
      <dgm:prSet presAssocID="{5E3ED457-C9FE-4B0D-9B1A-4B8A8F536FDD}" presName="diagram" presStyleCnt="0">
        <dgm:presLayoutVars>
          <dgm:dir/>
          <dgm:resizeHandles val="exact"/>
        </dgm:presLayoutVars>
      </dgm:prSet>
      <dgm:spPr/>
    </dgm:pt>
    <dgm:pt modelId="{9B65CDDF-ECFB-49B3-B310-12529DF24706}" type="pres">
      <dgm:prSet presAssocID="{65B78F49-1D28-4AAA-A3E7-A9FB82863838}" presName="node" presStyleLbl="node1" presStyleIdx="0" presStyleCnt="2">
        <dgm:presLayoutVars>
          <dgm:bulletEnabled val="1"/>
        </dgm:presLayoutVars>
      </dgm:prSet>
      <dgm:spPr/>
    </dgm:pt>
    <dgm:pt modelId="{CBDA20A3-E5BE-4827-B78F-097C4753B963}" type="pres">
      <dgm:prSet presAssocID="{946C721C-C014-4C7E-AD92-E29957750F60}" presName="sibTrans" presStyleCnt="0"/>
      <dgm:spPr/>
    </dgm:pt>
    <dgm:pt modelId="{44132185-31AB-4F5C-88DC-A509E26B8E63}" type="pres">
      <dgm:prSet presAssocID="{C69815A9-5E8E-4107-9FD3-85972124A1A0}" presName="node" presStyleLbl="node1" presStyleIdx="1" presStyleCnt="2">
        <dgm:presLayoutVars>
          <dgm:bulletEnabled val="1"/>
        </dgm:presLayoutVars>
      </dgm:prSet>
      <dgm:spPr/>
    </dgm:pt>
  </dgm:ptLst>
  <dgm:cxnLst>
    <dgm:cxn modelId="{5796E606-AFE7-4C24-B5D5-3120B3D73BB8}" type="presOf" srcId="{5E3ED457-C9FE-4B0D-9B1A-4B8A8F536FDD}" destId="{33A0D2E3-1F5E-4110-A9A9-BA6E080E771C}" srcOrd="0" destOrd="0" presId="urn:microsoft.com/office/officeart/2005/8/layout/default"/>
    <dgm:cxn modelId="{DB55F335-75AE-4A40-BDB3-A60306EE47D5}" type="presOf" srcId="{65B78F49-1D28-4AAA-A3E7-A9FB82863838}" destId="{9B65CDDF-ECFB-49B3-B310-12529DF24706}" srcOrd="0" destOrd="0" presId="urn:microsoft.com/office/officeart/2005/8/layout/default"/>
    <dgm:cxn modelId="{370E6045-5D8F-4913-AD7C-7A3300CDB9D0}" srcId="{5E3ED457-C9FE-4B0D-9B1A-4B8A8F536FDD}" destId="{C69815A9-5E8E-4107-9FD3-85972124A1A0}" srcOrd="1" destOrd="0" parTransId="{EB792FBC-E4DC-4ED4-A8BD-CA0962278FEF}" sibTransId="{5C07E30A-FA29-4210-A119-2771A1838C92}"/>
    <dgm:cxn modelId="{1CA99949-FD3D-4531-8535-FA648F2C190E}" srcId="{5E3ED457-C9FE-4B0D-9B1A-4B8A8F536FDD}" destId="{65B78F49-1D28-4AAA-A3E7-A9FB82863838}" srcOrd="0" destOrd="0" parTransId="{38C534F0-F4BC-4E39-965D-50722F6E1D57}" sibTransId="{946C721C-C014-4C7E-AD92-E29957750F60}"/>
    <dgm:cxn modelId="{29A45FEE-317B-4A28-BD55-21CAB8073874}" type="presOf" srcId="{C69815A9-5E8E-4107-9FD3-85972124A1A0}" destId="{44132185-31AB-4F5C-88DC-A509E26B8E63}" srcOrd="0" destOrd="0" presId="urn:microsoft.com/office/officeart/2005/8/layout/default"/>
    <dgm:cxn modelId="{9E7B4301-1B27-4D07-A00F-3FADD2288C15}" type="presParOf" srcId="{33A0D2E3-1F5E-4110-A9A9-BA6E080E771C}" destId="{9B65CDDF-ECFB-49B3-B310-12529DF24706}" srcOrd="0" destOrd="0" presId="urn:microsoft.com/office/officeart/2005/8/layout/default"/>
    <dgm:cxn modelId="{51221B9D-733C-4DE4-B0F7-D903A1715F48}" type="presParOf" srcId="{33A0D2E3-1F5E-4110-A9A9-BA6E080E771C}" destId="{CBDA20A3-E5BE-4827-B78F-097C4753B963}" srcOrd="1" destOrd="0" presId="urn:microsoft.com/office/officeart/2005/8/layout/default"/>
    <dgm:cxn modelId="{7CA0FA9D-E8FD-4E19-BA96-9562D810D807}" type="presParOf" srcId="{33A0D2E3-1F5E-4110-A9A9-BA6E080E771C}" destId="{44132185-31AB-4F5C-88DC-A509E26B8E63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34FAC2E-7805-45F0-B287-FAF96754319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4FB7D825-6D82-4BE4-A648-05A78A1728B7}">
      <dgm:prSet phldrT="[Texto]"/>
      <dgm:spPr/>
      <dgm:t>
        <a:bodyPr/>
        <a:lstStyle/>
        <a:p>
          <a:r>
            <a:rPr lang="es-AR" dirty="0"/>
            <a:t>Forma de acceso</a:t>
          </a:r>
        </a:p>
      </dgm:t>
    </dgm:pt>
    <dgm:pt modelId="{0C6C57B2-F59C-49B1-B662-AFA3BEA038FF}" type="parTrans" cxnId="{1DA6B70A-832A-4303-95AA-CC375F64D0F3}">
      <dgm:prSet/>
      <dgm:spPr/>
      <dgm:t>
        <a:bodyPr/>
        <a:lstStyle/>
        <a:p>
          <a:endParaRPr lang="es-AR"/>
        </a:p>
      </dgm:t>
    </dgm:pt>
    <dgm:pt modelId="{AD4846F5-E203-420D-89CF-90B91A0383CE}" type="sibTrans" cxnId="{1DA6B70A-832A-4303-95AA-CC375F64D0F3}">
      <dgm:prSet/>
      <dgm:spPr/>
      <dgm:t>
        <a:bodyPr/>
        <a:lstStyle/>
        <a:p>
          <a:endParaRPr lang="es-AR"/>
        </a:p>
      </dgm:t>
    </dgm:pt>
    <dgm:pt modelId="{43CAD411-A34E-4549-9A5D-AEDD4D46C84E}">
      <dgm:prSet phldrT="[Texto]"/>
      <dgm:spPr/>
      <dgm:t>
        <a:bodyPr/>
        <a:lstStyle/>
        <a:p>
          <a:r>
            <a:rPr lang="es-AR" dirty="0"/>
            <a:t>Serie </a:t>
          </a:r>
          <a:r>
            <a:rPr lang="es-AR" altLang="es-AR" dirty="0"/>
            <a:t>cada registro es accesible solo luego de procesar su antecesor, simples de acceder</a:t>
          </a:r>
          <a:endParaRPr lang="es-AR" dirty="0"/>
        </a:p>
      </dgm:t>
    </dgm:pt>
    <dgm:pt modelId="{C260F529-8D8E-47C9-9C2C-6CBD85EB9244}" type="parTrans" cxnId="{4BCCDA31-7003-4D20-9C64-934BECC67676}">
      <dgm:prSet/>
      <dgm:spPr/>
      <dgm:t>
        <a:bodyPr/>
        <a:lstStyle/>
        <a:p>
          <a:endParaRPr lang="es-AR"/>
        </a:p>
      </dgm:t>
    </dgm:pt>
    <dgm:pt modelId="{7D6BAED0-1D5B-41B7-98BA-2D897ABC0101}" type="sibTrans" cxnId="{4BCCDA31-7003-4D20-9C64-934BECC67676}">
      <dgm:prSet/>
      <dgm:spPr/>
      <dgm:t>
        <a:bodyPr/>
        <a:lstStyle/>
        <a:p>
          <a:endParaRPr lang="es-AR"/>
        </a:p>
      </dgm:t>
    </dgm:pt>
    <dgm:pt modelId="{7CC39A0C-20BF-4C01-A788-38AED05DDB08}">
      <dgm:prSet phldrT="[Texto]"/>
      <dgm:spPr/>
      <dgm:t>
        <a:bodyPr/>
        <a:lstStyle/>
        <a:p>
          <a:r>
            <a:rPr lang="es-AR" dirty="0"/>
            <a:t>Secuencial </a:t>
          </a:r>
          <a:r>
            <a:rPr lang="es-AR" altLang="es-AR" dirty="0"/>
            <a:t>los registros son accesibles en orden de alguna clave</a:t>
          </a:r>
          <a:endParaRPr lang="es-AR" dirty="0"/>
        </a:p>
      </dgm:t>
    </dgm:pt>
    <dgm:pt modelId="{5C1EAC3B-16B1-4D30-8698-B2635DF3E9C3}" type="parTrans" cxnId="{3B83F391-62DC-4B7E-8B09-837B5FE1EF91}">
      <dgm:prSet/>
      <dgm:spPr/>
      <dgm:t>
        <a:bodyPr/>
        <a:lstStyle/>
        <a:p>
          <a:endParaRPr lang="es-ES"/>
        </a:p>
      </dgm:t>
    </dgm:pt>
    <dgm:pt modelId="{EE555349-B42A-4283-A425-D8324949CCE8}" type="sibTrans" cxnId="{3B83F391-62DC-4B7E-8B09-837B5FE1EF91}">
      <dgm:prSet/>
      <dgm:spPr/>
      <dgm:t>
        <a:bodyPr/>
        <a:lstStyle/>
        <a:p>
          <a:endParaRPr lang="es-ES"/>
        </a:p>
      </dgm:t>
    </dgm:pt>
    <dgm:pt modelId="{7554958D-97BA-466A-9865-6357CB116F42}">
      <dgm:prSet phldrT="[Texto]"/>
      <dgm:spPr/>
      <dgm:t>
        <a:bodyPr/>
        <a:lstStyle/>
        <a:p>
          <a:r>
            <a:rPr lang="es-AR" dirty="0"/>
            <a:t>Directo se accede al registro deseado</a:t>
          </a:r>
        </a:p>
      </dgm:t>
    </dgm:pt>
    <dgm:pt modelId="{3E3C6595-CC63-4D11-99E3-A950C9991438}" type="parTrans" cxnId="{D025FE97-896F-4D02-AE9F-3882291ABA95}">
      <dgm:prSet/>
      <dgm:spPr/>
      <dgm:t>
        <a:bodyPr/>
        <a:lstStyle/>
        <a:p>
          <a:endParaRPr lang="es-ES"/>
        </a:p>
      </dgm:t>
    </dgm:pt>
    <dgm:pt modelId="{B7FE6E33-6F6D-41CD-8ADA-B9C6EAD875B8}" type="sibTrans" cxnId="{D025FE97-896F-4D02-AE9F-3882291ABA95}">
      <dgm:prSet/>
      <dgm:spPr/>
      <dgm:t>
        <a:bodyPr/>
        <a:lstStyle/>
        <a:p>
          <a:endParaRPr lang="es-ES"/>
        </a:p>
      </dgm:t>
    </dgm:pt>
    <dgm:pt modelId="{806992F0-4CA6-4130-AC2F-992CFAA86122}" type="pres">
      <dgm:prSet presAssocID="{D34FAC2E-7805-45F0-B287-FAF96754319F}" presName="linear" presStyleCnt="0">
        <dgm:presLayoutVars>
          <dgm:animLvl val="lvl"/>
          <dgm:resizeHandles val="exact"/>
        </dgm:presLayoutVars>
      </dgm:prSet>
      <dgm:spPr/>
    </dgm:pt>
    <dgm:pt modelId="{27182553-5031-475F-AE43-F69681FA94B3}" type="pres">
      <dgm:prSet presAssocID="{4FB7D825-6D82-4BE4-A648-05A78A1728B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29CF7B8E-9BE0-4059-B4FD-237479295ADF}" type="pres">
      <dgm:prSet presAssocID="{4FB7D825-6D82-4BE4-A648-05A78A1728B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1DA6B70A-832A-4303-95AA-CC375F64D0F3}" srcId="{D34FAC2E-7805-45F0-B287-FAF96754319F}" destId="{4FB7D825-6D82-4BE4-A648-05A78A1728B7}" srcOrd="0" destOrd="0" parTransId="{0C6C57B2-F59C-49B1-B662-AFA3BEA038FF}" sibTransId="{AD4846F5-E203-420D-89CF-90B91A0383CE}"/>
    <dgm:cxn modelId="{BB7FA30C-7867-4EDC-A9B8-F095EC369B58}" type="presOf" srcId="{4FB7D825-6D82-4BE4-A648-05A78A1728B7}" destId="{27182553-5031-475F-AE43-F69681FA94B3}" srcOrd="0" destOrd="0" presId="urn:microsoft.com/office/officeart/2005/8/layout/vList2"/>
    <dgm:cxn modelId="{7F1D481D-C415-4459-A47A-324A232471CB}" type="presOf" srcId="{43CAD411-A34E-4549-9A5D-AEDD4D46C84E}" destId="{29CF7B8E-9BE0-4059-B4FD-237479295ADF}" srcOrd="0" destOrd="0" presId="urn:microsoft.com/office/officeart/2005/8/layout/vList2"/>
    <dgm:cxn modelId="{06DD2B22-EF74-4CFF-981A-D7474354AA57}" type="presOf" srcId="{7CC39A0C-20BF-4C01-A788-38AED05DDB08}" destId="{29CF7B8E-9BE0-4059-B4FD-237479295ADF}" srcOrd="0" destOrd="1" presId="urn:microsoft.com/office/officeart/2005/8/layout/vList2"/>
    <dgm:cxn modelId="{4BCCDA31-7003-4D20-9C64-934BECC67676}" srcId="{4FB7D825-6D82-4BE4-A648-05A78A1728B7}" destId="{43CAD411-A34E-4549-9A5D-AEDD4D46C84E}" srcOrd="0" destOrd="0" parTransId="{C260F529-8D8E-47C9-9C2C-6CBD85EB9244}" sibTransId="{7D6BAED0-1D5B-41B7-98BA-2D897ABC0101}"/>
    <dgm:cxn modelId="{698C7C5A-13B6-416D-922C-AEDDC2CD2AE9}" type="presOf" srcId="{D34FAC2E-7805-45F0-B287-FAF96754319F}" destId="{806992F0-4CA6-4130-AC2F-992CFAA86122}" srcOrd="0" destOrd="0" presId="urn:microsoft.com/office/officeart/2005/8/layout/vList2"/>
    <dgm:cxn modelId="{3B83F391-62DC-4B7E-8B09-837B5FE1EF91}" srcId="{4FB7D825-6D82-4BE4-A648-05A78A1728B7}" destId="{7CC39A0C-20BF-4C01-A788-38AED05DDB08}" srcOrd="1" destOrd="0" parTransId="{5C1EAC3B-16B1-4D30-8698-B2635DF3E9C3}" sibTransId="{EE555349-B42A-4283-A425-D8324949CCE8}"/>
    <dgm:cxn modelId="{D025FE97-896F-4D02-AE9F-3882291ABA95}" srcId="{4FB7D825-6D82-4BE4-A648-05A78A1728B7}" destId="{7554958D-97BA-466A-9865-6357CB116F42}" srcOrd="2" destOrd="0" parTransId="{3E3C6595-CC63-4D11-99E3-A950C9991438}" sibTransId="{B7FE6E33-6F6D-41CD-8ADA-B9C6EAD875B8}"/>
    <dgm:cxn modelId="{7FA090F7-090A-4D66-9543-5937227A4D2B}" type="presOf" srcId="{7554958D-97BA-466A-9865-6357CB116F42}" destId="{29CF7B8E-9BE0-4059-B4FD-237479295ADF}" srcOrd="0" destOrd="2" presId="urn:microsoft.com/office/officeart/2005/8/layout/vList2"/>
    <dgm:cxn modelId="{12E759CD-24F3-40C8-BB08-8492A1026391}" type="presParOf" srcId="{806992F0-4CA6-4130-AC2F-992CFAA86122}" destId="{27182553-5031-475F-AE43-F69681FA94B3}" srcOrd="0" destOrd="0" presId="urn:microsoft.com/office/officeart/2005/8/layout/vList2"/>
    <dgm:cxn modelId="{8F513605-B5D2-4F49-B387-B1A0F360607D}" type="presParOf" srcId="{806992F0-4CA6-4130-AC2F-992CFAA86122}" destId="{29CF7B8E-9BE0-4059-B4FD-237479295ADF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C713BC-661C-4286-8DB9-4C3C17001EA2}">
      <dsp:nvSpPr>
        <dsp:cNvPr id="0" name=""/>
        <dsp:cNvSpPr/>
      </dsp:nvSpPr>
      <dsp:spPr>
        <a:xfrm>
          <a:off x="0" y="500184"/>
          <a:ext cx="10285413" cy="3906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98262" tIns="645668" rIns="798262" bIns="220472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100" kern="1200" dirty="0"/>
            <a:t>Se concibe al Registro como la cantidad de info. que se lee o escribe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100" b="1" kern="1200" dirty="0">
              <a:solidFill>
                <a:srgbClr val="C00000"/>
              </a:solidFill>
            </a:rPr>
            <a:t>Objetivo:</a:t>
          </a:r>
          <a:r>
            <a:rPr lang="es-AR" altLang="es-AR" sz="3100" kern="1200" dirty="0">
              <a:solidFill>
                <a:srgbClr val="C00000"/>
              </a:solidFill>
            </a:rPr>
            <a:t> extraer sólo un registro específico en vez del archivo completo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100" kern="1200" dirty="0"/>
            <a:t>Es conveniente identificar una registro con una llave o clave que se base en el contenido del mismo</a:t>
          </a:r>
        </a:p>
      </dsp:txBody>
      <dsp:txXfrm>
        <a:off x="0" y="500184"/>
        <a:ext cx="10285413" cy="3906000"/>
      </dsp:txXfrm>
    </dsp:sp>
    <dsp:sp modelId="{28447486-D839-48F1-BCA3-C1DBA73E4DBB}">
      <dsp:nvSpPr>
        <dsp:cNvPr id="0" name=""/>
        <dsp:cNvSpPr/>
      </dsp:nvSpPr>
      <dsp:spPr>
        <a:xfrm>
          <a:off x="514270" y="42624"/>
          <a:ext cx="7199789" cy="9151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2135" tIns="0" rIns="272135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600" b="1" kern="1200" dirty="0"/>
            <a:t>Clave</a:t>
          </a:r>
          <a:endParaRPr lang="es-AR" sz="3600" kern="1200" dirty="0"/>
        </a:p>
      </dsp:txBody>
      <dsp:txXfrm>
        <a:off x="558942" y="87296"/>
        <a:ext cx="7110445" cy="82577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C69AF5-A09B-4EA0-8738-5BE486BDA055}">
      <dsp:nvSpPr>
        <dsp:cNvPr id="0" name=""/>
        <dsp:cNvSpPr/>
      </dsp:nvSpPr>
      <dsp:spPr>
        <a:xfrm>
          <a:off x="0" y="237318"/>
          <a:ext cx="10285413" cy="730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200" kern="1200"/>
            <a:t># de Cambios</a:t>
          </a:r>
        </a:p>
      </dsp:txBody>
      <dsp:txXfrm>
        <a:off x="35640" y="272958"/>
        <a:ext cx="10214133" cy="658799"/>
      </dsp:txXfrm>
    </dsp:sp>
    <dsp:sp modelId="{F535164D-6EA7-4AB9-8405-2246C6287BED}">
      <dsp:nvSpPr>
        <dsp:cNvPr id="0" name=""/>
        <dsp:cNvSpPr/>
      </dsp:nvSpPr>
      <dsp:spPr>
        <a:xfrm>
          <a:off x="0" y="967398"/>
          <a:ext cx="10285413" cy="2782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562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es-AR" sz="2500" b="1" kern="1200" dirty="0"/>
            <a:t>Est</a:t>
          </a:r>
          <a:r>
            <a:rPr lang="es-AR" altLang="es-AR" sz="2500" b="1" kern="1200" dirty="0"/>
            <a:t>áticos</a:t>
          </a:r>
          <a:r>
            <a:rPr lang="es-AR" altLang="es-AR" sz="2500" kern="1200" dirty="0"/>
            <a:t> -&gt; pocos cambios</a:t>
          </a:r>
          <a:endParaRPr lang="es-AR" sz="250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 dirty="0"/>
            <a:t>Puede actualizarse en procesamiento por lotes</a:t>
          </a: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 dirty="0"/>
            <a:t>No necesita de estructuras adicionales para agilizar los cambios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b="1" kern="1200" dirty="0"/>
            <a:t>Volátiles</a:t>
          </a:r>
          <a:r>
            <a:rPr lang="es-AR" altLang="es-AR" sz="2500" kern="1200" dirty="0"/>
            <a:t> -&gt; sometido a operaciones frecuentes:</a:t>
          </a: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 dirty="0"/>
            <a:t>Agregar / Borrar / Actualizar </a:t>
          </a: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 dirty="0"/>
            <a:t>Su organización debe facilitar cambios rápidos</a:t>
          </a: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 dirty="0"/>
            <a:t>Necesita estructuras adicionales para mejorar los tiempos de acceso</a:t>
          </a:r>
        </a:p>
      </dsp:txBody>
      <dsp:txXfrm>
        <a:off x="0" y="967398"/>
        <a:ext cx="10285413" cy="278208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8A5680-E41D-4F46-844D-8AF4F55326F2}">
      <dsp:nvSpPr>
        <dsp:cNvPr id="0" name=""/>
        <dsp:cNvSpPr/>
      </dsp:nvSpPr>
      <dsp:spPr>
        <a:xfrm>
          <a:off x="193063" y="50556"/>
          <a:ext cx="3108915" cy="18653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100" kern="1200" dirty="0"/>
            <a:t>Altas</a:t>
          </a:r>
        </a:p>
      </dsp:txBody>
      <dsp:txXfrm>
        <a:off x="193063" y="50556"/>
        <a:ext cx="3108915" cy="1865349"/>
      </dsp:txXfrm>
    </dsp:sp>
    <dsp:sp modelId="{CA45A6A8-E14F-43BC-BE41-E64104C5053F}">
      <dsp:nvSpPr>
        <dsp:cNvPr id="0" name=""/>
        <dsp:cNvSpPr/>
      </dsp:nvSpPr>
      <dsp:spPr>
        <a:xfrm>
          <a:off x="3419806" y="36772"/>
          <a:ext cx="3108915" cy="18653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100" kern="1200" dirty="0"/>
            <a:t>Bajas</a:t>
          </a:r>
        </a:p>
      </dsp:txBody>
      <dsp:txXfrm>
        <a:off x="3419806" y="36772"/>
        <a:ext cx="3108915" cy="1865349"/>
      </dsp:txXfrm>
    </dsp:sp>
    <dsp:sp modelId="{C714E08F-112D-4222-BAA5-E3B1C5E1599C}">
      <dsp:nvSpPr>
        <dsp:cNvPr id="0" name=""/>
        <dsp:cNvSpPr/>
      </dsp:nvSpPr>
      <dsp:spPr>
        <a:xfrm>
          <a:off x="6839613" y="36772"/>
          <a:ext cx="3108915" cy="18653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100" kern="1200" dirty="0"/>
            <a:t>Modificaciones</a:t>
          </a:r>
        </a:p>
      </dsp:txBody>
      <dsp:txXfrm>
        <a:off x="6839613" y="36772"/>
        <a:ext cx="3108915" cy="1865349"/>
      </dsp:txXfrm>
    </dsp:sp>
    <dsp:sp modelId="{810F27C5-9DAA-4E9C-974F-7CE4D7C84220}">
      <dsp:nvSpPr>
        <dsp:cNvPr id="0" name=""/>
        <dsp:cNvSpPr/>
      </dsp:nvSpPr>
      <dsp:spPr>
        <a:xfrm>
          <a:off x="1709903" y="2213012"/>
          <a:ext cx="3108915" cy="18653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100" kern="1200" dirty="0"/>
            <a:t>Consultas</a:t>
          </a:r>
        </a:p>
      </dsp:txBody>
      <dsp:txXfrm>
        <a:off x="1709903" y="2213012"/>
        <a:ext cx="3108915" cy="1865349"/>
      </dsp:txXfrm>
    </dsp:sp>
    <dsp:sp modelId="{7EF4A7CA-CE6C-4AD6-B107-43E611491A4B}">
      <dsp:nvSpPr>
        <dsp:cNvPr id="0" name=""/>
        <dsp:cNvSpPr/>
      </dsp:nvSpPr>
      <dsp:spPr>
        <a:xfrm>
          <a:off x="5129710" y="2213012"/>
          <a:ext cx="3108915" cy="186534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100" kern="1200" dirty="0"/>
            <a:t>Como influye registros de </a:t>
          </a:r>
          <a:r>
            <a:rPr lang="es-AR" sz="3100" kern="1200" dirty="0" err="1"/>
            <a:t>long</a:t>
          </a:r>
          <a:r>
            <a:rPr lang="es-AR" sz="3100" kern="1200" dirty="0"/>
            <a:t>. Fija y variable</a:t>
          </a:r>
        </a:p>
      </dsp:txBody>
      <dsp:txXfrm>
        <a:off x="5129710" y="2213012"/>
        <a:ext cx="3108915" cy="186534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3B0D27-DC6A-4A64-8D32-D642E5BE644E}">
      <dsp:nvSpPr>
        <dsp:cNvPr id="0" name=""/>
        <dsp:cNvSpPr/>
      </dsp:nvSpPr>
      <dsp:spPr>
        <a:xfrm>
          <a:off x="0" y="52972"/>
          <a:ext cx="10526045" cy="8441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altLang="es-AR" sz="3700" kern="1200" dirty="0"/>
            <a:t>Eliminar registros de un archivo</a:t>
          </a:r>
          <a:endParaRPr lang="es-AR" sz="3700" kern="1200" dirty="0"/>
        </a:p>
      </dsp:txBody>
      <dsp:txXfrm>
        <a:off x="41208" y="94180"/>
        <a:ext cx="10443629" cy="761739"/>
      </dsp:txXfrm>
    </dsp:sp>
    <dsp:sp modelId="{19BE6DA6-C498-4C20-8B35-783B35FA523D}">
      <dsp:nvSpPr>
        <dsp:cNvPr id="0" name=""/>
        <dsp:cNvSpPr/>
      </dsp:nvSpPr>
      <dsp:spPr>
        <a:xfrm>
          <a:off x="0" y="897127"/>
          <a:ext cx="10526045" cy="3293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4202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2900" b="1" kern="1200"/>
            <a:t>Baja física</a:t>
          </a:r>
          <a:endParaRPr lang="es-ES_tradnl" altLang="es-AR" sz="2900" b="1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s-ES_tradnl" altLang="es-AR" sz="2900" b="1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2900" b="1" kern="1200"/>
            <a:t>Baja lógica</a:t>
          </a:r>
          <a:endParaRPr lang="es-ES_tradnl" altLang="es-AR" sz="2900" b="1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s-ES_tradnl" altLang="es-AR" sz="2900" b="1" kern="1200" dirty="0"/>
        </a:p>
        <a:p>
          <a:pPr marL="571500" lvl="2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2900" kern="1200" dirty="0"/>
            <a:t>Cuales son las diferencias?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s-ES_tradnl" altLang="es-AR" sz="2900" kern="1200" dirty="0"/>
        </a:p>
        <a:p>
          <a:pPr marL="571500" lvl="2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2900" kern="1200" dirty="0"/>
            <a:t>Cuales las ventajas y desventajas?</a:t>
          </a:r>
          <a:endParaRPr lang="es-ES" altLang="es-AR" sz="2900" kern="1200" dirty="0"/>
        </a:p>
      </dsp:txBody>
      <dsp:txXfrm>
        <a:off x="0" y="897127"/>
        <a:ext cx="10526045" cy="329337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A28B65-A493-4239-8A5D-695293850FDD}">
      <dsp:nvSpPr>
        <dsp:cNvPr id="0" name=""/>
        <dsp:cNvSpPr/>
      </dsp:nvSpPr>
      <dsp:spPr>
        <a:xfrm>
          <a:off x="0" y="504113"/>
          <a:ext cx="10892590" cy="388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5386" tIns="583184" rIns="845386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s-AR" sz="2800" kern="1200" dirty="0" err="1"/>
            <a:t>Cualquier</a:t>
          </a:r>
          <a:r>
            <a:rPr lang="en-US" altLang="es-AR" sz="2800" kern="1200" dirty="0"/>
            <a:t> </a:t>
          </a:r>
          <a:r>
            <a:rPr lang="en-US" altLang="es-AR" sz="2800" kern="1200" dirty="0" err="1"/>
            <a:t>estrategia</a:t>
          </a:r>
          <a:r>
            <a:rPr lang="en-US" altLang="es-AR" sz="2800" kern="1200" dirty="0"/>
            <a:t> de </a:t>
          </a:r>
          <a:r>
            <a:rPr lang="en-US" altLang="es-AR" sz="2800" kern="1200" dirty="0" err="1"/>
            <a:t>eliminación</a:t>
          </a:r>
          <a:r>
            <a:rPr lang="en-US" altLang="es-AR" sz="2800" kern="1200" dirty="0"/>
            <a:t> de </a:t>
          </a:r>
          <a:r>
            <a:rPr lang="en-US" altLang="es-AR" sz="2800" kern="1200" dirty="0" err="1"/>
            <a:t>registros</a:t>
          </a:r>
          <a:r>
            <a:rPr lang="en-US" altLang="es-AR" sz="2800" kern="1200" dirty="0"/>
            <a:t> debe </a:t>
          </a:r>
          <a:r>
            <a:rPr lang="en-US" altLang="es-AR" sz="2800" kern="1200" dirty="0" err="1"/>
            <a:t>proveer</a:t>
          </a:r>
          <a:r>
            <a:rPr lang="en-US" altLang="es-AR" sz="2800" kern="1200" dirty="0"/>
            <a:t> </a:t>
          </a:r>
          <a:r>
            <a:rPr lang="en-US" altLang="es-AR" sz="2800" kern="1200" dirty="0" err="1"/>
            <a:t>alguna</a:t>
          </a:r>
          <a:r>
            <a:rPr lang="en-US" altLang="es-AR" sz="2800" kern="1200" dirty="0"/>
            <a:t> forma para </a:t>
          </a:r>
          <a:r>
            <a:rPr lang="en-US" altLang="es-AR" sz="2800" kern="1200" dirty="0" err="1"/>
            <a:t>reconocerlos</a:t>
          </a:r>
          <a:r>
            <a:rPr lang="en-US" altLang="es-AR" sz="2800" kern="1200" dirty="0"/>
            <a:t> una </a:t>
          </a:r>
          <a:r>
            <a:rPr lang="en-US" altLang="es-AR" sz="2800" kern="1200" dirty="0" err="1"/>
            <a:t>vez</a:t>
          </a:r>
          <a:r>
            <a:rPr lang="en-US" altLang="es-AR" sz="2800" kern="1200" dirty="0"/>
            <a:t> </a:t>
          </a:r>
          <a:r>
            <a:rPr lang="en-US" altLang="es-AR" sz="2800" kern="1200" dirty="0" err="1"/>
            <a:t>eliminados</a:t>
          </a:r>
          <a:r>
            <a:rPr lang="en-US" altLang="es-AR" sz="2800" kern="1200" dirty="0"/>
            <a:t> (</a:t>
          </a:r>
          <a:r>
            <a:rPr lang="en-US" altLang="es-AR" sz="2800" b="1" kern="1200" dirty="0" err="1"/>
            <a:t>ejemplo</a:t>
          </a:r>
          <a:r>
            <a:rPr lang="en-US" altLang="es-AR" sz="2800" b="1" kern="1200" dirty="0"/>
            <a:t>:</a:t>
          </a:r>
          <a:r>
            <a:rPr lang="en-US" altLang="es-AR" sz="2800" kern="1200" dirty="0"/>
            <a:t> </a:t>
          </a:r>
          <a:r>
            <a:rPr lang="en-US" altLang="es-AR" sz="2800" b="1" kern="1200" dirty="0" err="1"/>
            <a:t>colocar</a:t>
          </a:r>
          <a:r>
            <a:rPr lang="en-US" altLang="es-AR" sz="2800" b="1" kern="1200" dirty="0"/>
            <a:t> una </a:t>
          </a:r>
          <a:r>
            <a:rPr lang="en-US" altLang="es-AR" sz="2800" b="1" kern="1200" dirty="0" err="1"/>
            <a:t>marca</a:t>
          </a:r>
          <a:r>
            <a:rPr lang="en-US" altLang="es-AR" sz="2800" b="1" kern="1200" dirty="0"/>
            <a:t> especial </a:t>
          </a:r>
          <a:r>
            <a:rPr lang="en-US" altLang="es-AR" sz="2800" b="1" kern="1200" dirty="0" err="1"/>
            <a:t>en</a:t>
          </a:r>
          <a:r>
            <a:rPr lang="en-US" altLang="es-AR" sz="2800" b="1" kern="1200" dirty="0"/>
            <a:t> el reg. </a:t>
          </a:r>
          <a:r>
            <a:rPr lang="en-US" altLang="es-AR" sz="2800" b="1" kern="1200" dirty="0" err="1"/>
            <a:t>eliminado</a:t>
          </a:r>
          <a:r>
            <a:rPr lang="en-US" altLang="es-AR" sz="2800" kern="1200" dirty="0"/>
            <a:t>).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s-AR" sz="2800" b="1" kern="1200" dirty="0">
              <a:solidFill>
                <a:srgbClr val="C00000"/>
              </a:solidFill>
            </a:rPr>
            <a:t>Con </a:t>
          </a:r>
          <a:r>
            <a:rPr lang="en-US" altLang="es-AR" sz="2800" b="1" kern="1200" dirty="0" err="1">
              <a:solidFill>
                <a:srgbClr val="C00000"/>
              </a:solidFill>
            </a:rPr>
            <a:t>este</a:t>
          </a:r>
          <a:r>
            <a:rPr lang="en-US" altLang="es-AR" sz="2800" b="1" kern="1200" dirty="0">
              <a:solidFill>
                <a:srgbClr val="C00000"/>
              </a:solidFill>
            </a:rPr>
            <a:t> </a:t>
          </a:r>
          <a:r>
            <a:rPr lang="en-US" altLang="es-AR" sz="2800" b="1" kern="1200" dirty="0" err="1">
              <a:solidFill>
                <a:srgbClr val="C00000"/>
              </a:solidFill>
            </a:rPr>
            <a:t>criterio</a:t>
          </a:r>
          <a:r>
            <a:rPr lang="en-US" altLang="es-AR" sz="2800" b="1" kern="1200" dirty="0">
              <a:solidFill>
                <a:srgbClr val="C00000"/>
              </a:solidFill>
            </a:rPr>
            <a:t> se </a:t>
          </a:r>
          <a:r>
            <a:rPr lang="en-US" altLang="es-AR" sz="2800" b="1" kern="1200" dirty="0" err="1">
              <a:solidFill>
                <a:srgbClr val="C00000"/>
              </a:solidFill>
            </a:rPr>
            <a:t>puede</a:t>
          </a:r>
          <a:r>
            <a:rPr lang="en-US" altLang="es-AR" sz="2800" b="1" kern="1200" dirty="0">
              <a:solidFill>
                <a:srgbClr val="C00000"/>
              </a:solidFill>
            </a:rPr>
            <a:t> </a:t>
          </a:r>
          <a:r>
            <a:rPr lang="en-US" altLang="es-AR" sz="2800" b="1" kern="1200" dirty="0" err="1">
              <a:solidFill>
                <a:srgbClr val="C00000"/>
              </a:solidFill>
            </a:rPr>
            <a:t>anular</a:t>
          </a:r>
          <a:r>
            <a:rPr lang="en-US" altLang="es-AR" sz="2800" b="1" kern="1200" dirty="0">
              <a:solidFill>
                <a:srgbClr val="C00000"/>
              </a:solidFill>
            </a:rPr>
            <a:t> la </a:t>
          </a:r>
          <a:r>
            <a:rPr lang="en-US" altLang="es-AR" sz="2800" b="1" kern="1200" dirty="0" err="1">
              <a:solidFill>
                <a:srgbClr val="C00000"/>
              </a:solidFill>
            </a:rPr>
            <a:t>eliminación</a:t>
          </a:r>
          <a:r>
            <a:rPr lang="en-US" altLang="es-AR" sz="2800" b="1" kern="1200" dirty="0">
              <a:solidFill>
                <a:srgbClr val="C00000"/>
              </a:solidFill>
            </a:rPr>
            <a:t> </a:t>
          </a:r>
          <a:r>
            <a:rPr lang="en-US" altLang="es-AR" sz="2800" b="1" kern="1200" dirty="0" err="1">
              <a:solidFill>
                <a:srgbClr val="C00000"/>
              </a:solidFill>
            </a:rPr>
            <a:t>facilmente</a:t>
          </a:r>
          <a:r>
            <a:rPr lang="en-US" altLang="es-AR" sz="2800" b="1" kern="1200" dirty="0">
              <a:solidFill>
                <a:srgbClr val="C00000"/>
              </a:solidFill>
            </a:rPr>
            <a:t>.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s-AR" sz="2800" b="1" kern="1200" dirty="0" err="1">
              <a:solidFill>
                <a:srgbClr val="00B050"/>
              </a:solidFill>
            </a:rPr>
            <a:t>Cómo</a:t>
          </a:r>
          <a:r>
            <a:rPr lang="en-US" altLang="es-AR" sz="2800" b="1" kern="1200" dirty="0">
              <a:solidFill>
                <a:srgbClr val="00B050"/>
              </a:solidFill>
            </a:rPr>
            <a:t> </a:t>
          </a:r>
          <a:r>
            <a:rPr lang="en-US" altLang="es-AR" sz="2800" b="1" kern="1200" dirty="0" err="1">
              <a:solidFill>
                <a:srgbClr val="00B050"/>
              </a:solidFill>
            </a:rPr>
            <a:t>reutilizar</a:t>
          </a:r>
          <a:r>
            <a:rPr lang="en-US" altLang="es-AR" sz="2800" b="1" kern="1200" dirty="0">
              <a:solidFill>
                <a:srgbClr val="00B050"/>
              </a:solidFill>
            </a:rPr>
            <a:t> el </a:t>
          </a:r>
          <a:r>
            <a:rPr lang="en-US" altLang="es-AR" sz="2800" b="1" kern="1200" dirty="0" err="1">
              <a:solidFill>
                <a:srgbClr val="00B050"/>
              </a:solidFill>
            </a:rPr>
            <a:t>espacio</a:t>
          </a:r>
          <a:r>
            <a:rPr lang="en-US" altLang="es-AR" sz="2800" b="1" kern="1200" dirty="0">
              <a:solidFill>
                <a:srgbClr val="00B050"/>
              </a:solidFill>
            </a:rPr>
            <a:t> de </a:t>
          </a:r>
          <a:r>
            <a:rPr lang="en-US" altLang="es-AR" sz="2800" b="1" kern="1200" dirty="0" err="1">
              <a:solidFill>
                <a:srgbClr val="00B050"/>
              </a:solidFill>
            </a:rPr>
            <a:t>registros</a:t>
          </a:r>
          <a:r>
            <a:rPr lang="en-US" altLang="es-AR" sz="2800" b="1" kern="1200" dirty="0">
              <a:solidFill>
                <a:srgbClr val="00B050"/>
              </a:solidFill>
            </a:rPr>
            <a:t> </a:t>
          </a:r>
          <a:r>
            <a:rPr lang="en-US" altLang="es-AR" sz="2800" b="1" kern="1200" dirty="0" err="1">
              <a:solidFill>
                <a:srgbClr val="00B050"/>
              </a:solidFill>
            </a:rPr>
            <a:t>eliminados</a:t>
          </a:r>
          <a:r>
            <a:rPr lang="en-US" altLang="es-AR" sz="2800" b="1" kern="1200" dirty="0">
              <a:solidFill>
                <a:srgbClr val="00B050"/>
              </a:solidFill>
            </a:rPr>
            <a:t> ?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s-AR" sz="2800" kern="1200" dirty="0"/>
            <a:t>Los </a:t>
          </a:r>
          <a:r>
            <a:rPr lang="en-US" altLang="es-AR" sz="2800" kern="1200" dirty="0" err="1"/>
            <a:t>programas</a:t>
          </a:r>
          <a:r>
            <a:rPr lang="en-US" altLang="es-AR" sz="2800" kern="1200" dirty="0"/>
            <a:t> que </a:t>
          </a:r>
          <a:r>
            <a:rPr lang="en-US" altLang="es-AR" sz="2800" kern="1200" dirty="0" err="1"/>
            <a:t>usan</a:t>
          </a:r>
          <a:r>
            <a:rPr lang="en-US" altLang="es-AR" sz="2800" kern="1200" dirty="0"/>
            <a:t> </a:t>
          </a:r>
          <a:r>
            <a:rPr lang="en-US" altLang="es-AR" sz="2800" kern="1200" dirty="0" err="1"/>
            <a:t>archivos</a:t>
          </a:r>
          <a:r>
            <a:rPr lang="en-US" altLang="es-AR" sz="2800" kern="1200" dirty="0"/>
            <a:t> </a:t>
          </a:r>
          <a:r>
            <a:rPr lang="en-US" altLang="es-AR" sz="2800" kern="1200" dirty="0" err="1"/>
            <a:t>deben</a:t>
          </a:r>
          <a:r>
            <a:rPr lang="en-US" altLang="es-AR" sz="2800" kern="1200" dirty="0"/>
            <a:t> </a:t>
          </a:r>
          <a:r>
            <a:rPr lang="en-US" altLang="es-AR" sz="2800" kern="1200" dirty="0" err="1"/>
            <a:t>incluir</a:t>
          </a:r>
          <a:r>
            <a:rPr lang="en-US" altLang="es-AR" sz="2800" kern="1200" dirty="0"/>
            <a:t> </a:t>
          </a:r>
          <a:r>
            <a:rPr lang="en-US" altLang="es-AR" sz="2800" kern="1200" dirty="0" err="1"/>
            <a:t>cierta</a:t>
          </a:r>
          <a:r>
            <a:rPr lang="en-US" altLang="es-AR" sz="2800" kern="1200" dirty="0"/>
            <a:t> </a:t>
          </a:r>
          <a:r>
            <a:rPr lang="en-US" altLang="es-AR" sz="2800" kern="1200" dirty="0" err="1"/>
            <a:t>lógica</a:t>
          </a:r>
          <a:r>
            <a:rPr lang="en-US" altLang="es-AR" sz="2800" kern="1200" dirty="0"/>
            <a:t> para </a:t>
          </a:r>
          <a:r>
            <a:rPr lang="en-US" altLang="es-AR" sz="2800" kern="1200" dirty="0" err="1"/>
            <a:t>ignorar</a:t>
          </a:r>
          <a:r>
            <a:rPr lang="en-US" altLang="es-AR" sz="2800" kern="1200" dirty="0"/>
            <a:t> los </a:t>
          </a:r>
          <a:r>
            <a:rPr lang="en-US" altLang="es-AR" sz="2800" kern="1200" dirty="0" err="1"/>
            <a:t>registros</a:t>
          </a:r>
          <a:r>
            <a:rPr lang="en-US" altLang="es-AR" sz="2800" kern="1200" dirty="0"/>
            <a:t> </a:t>
          </a:r>
          <a:r>
            <a:rPr lang="en-US" altLang="es-AR" sz="2800" kern="1200" dirty="0" err="1"/>
            <a:t>eliminados</a:t>
          </a:r>
          <a:endParaRPr lang="en-US" altLang="es-AR" sz="2800" kern="1200" dirty="0"/>
        </a:p>
      </dsp:txBody>
      <dsp:txXfrm>
        <a:off x="0" y="504113"/>
        <a:ext cx="10892590" cy="3880800"/>
      </dsp:txXfrm>
    </dsp:sp>
    <dsp:sp modelId="{0424CFE0-AF81-43DB-A212-F70FD3C5BF56}">
      <dsp:nvSpPr>
        <dsp:cNvPr id="0" name=""/>
        <dsp:cNvSpPr/>
      </dsp:nvSpPr>
      <dsp:spPr>
        <a:xfrm>
          <a:off x="544629" y="90833"/>
          <a:ext cx="7624813" cy="826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8200" tIns="0" rIns="288200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800" b="1" kern="1200"/>
            <a:t>Eliminar</a:t>
          </a:r>
          <a:endParaRPr lang="es-AR" sz="2800" kern="1200"/>
        </a:p>
      </dsp:txBody>
      <dsp:txXfrm>
        <a:off x="584978" y="131182"/>
        <a:ext cx="7544115" cy="74586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F5146A-8965-482E-A968-99B5A2DE3260}">
      <dsp:nvSpPr>
        <dsp:cNvPr id="0" name=""/>
        <dsp:cNvSpPr/>
      </dsp:nvSpPr>
      <dsp:spPr>
        <a:xfrm>
          <a:off x="0" y="414775"/>
          <a:ext cx="10429792" cy="3622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9468" tIns="520700" rIns="809468" bIns="17780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500" kern="1200" dirty="0"/>
            <a:t>Recuperar el espacio</a:t>
          </a:r>
          <a:endParaRPr lang="es-AR" altLang="es-AR" sz="2500" b="1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500" kern="1200" dirty="0"/>
            <a:t>La forma más simple es copiar todo en un nuevo archivo a excepción de los registros eliminados </a:t>
          </a:r>
          <a:r>
            <a:rPr lang="es-AR" altLang="es-AR" sz="2500" kern="1200" dirty="0">
              <a:sym typeface="Wingdings" panose="05000000000000000000" pitchFamily="2" charset="2"/>
            </a:rPr>
            <a:t> </a:t>
          </a:r>
          <a:r>
            <a:rPr lang="es-AR" altLang="es-AR" sz="2500" b="1" kern="1200" dirty="0">
              <a:sym typeface="Wingdings" panose="05000000000000000000" pitchFamily="2" charset="2"/>
            </a:rPr>
            <a:t>Baja Física</a:t>
          </a:r>
          <a:endParaRPr lang="es-AR" altLang="es-AR" sz="2500" b="1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500" kern="1200" dirty="0"/>
            <a:t>Frecuencia </a:t>
          </a: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500" kern="1200" dirty="0"/>
            <a:t>Tiempo (depende del dominio de aplicación)</a:t>
          </a: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500" kern="1200" dirty="0"/>
            <a:t>Ante la necesidad de espacio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500" kern="1200" dirty="0"/>
            <a:t>Veremos el análisis de recuperación dinámica del almacenamiento </a:t>
          </a:r>
        </a:p>
      </dsp:txBody>
      <dsp:txXfrm>
        <a:off x="0" y="414775"/>
        <a:ext cx="10429792" cy="3622500"/>
      </dsp:txXfrm>
    </dsp:sp>
    <dsp:sp modelId="{B557CBF4-70A5-40B6-87C7-03971F8B5A65}">
      <dsp:nvSpPr>
        <dsp:cNvPr id="0" name=""/>
        <dsp:cNvSpPr/>
      </dsp:nvSpPr>
      <dsp:spPr>
        <a:xfrm>
          <a:off x="521489" y="45774"/>
          <a:ext cx="7300854" cy="73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5955" tIns="0" rIns="275955" bIns="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s-AR" sz="2500" b="1" kern="1200"/>
            <a:t>Compactaci</a:t>
          </a:r>
          <a:r>
            <a:rPr lang="es-AR" altLang="es-AR" sz="2500" b="1" kern="1200"/>
            <a:t>ón</a:t>
          </a:r>
          <a:endParaRPr lang="es-AR" sz="2500" kern="1200" dirty="0"/>
        </a:p>
      </dsp:txBody>
      <dsp:txXfrm>
        <a:off x="557515" y="81800"/>
        <a:ext cx="7228802" cy="665948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27C102-3559-4272-8100-C83129DBC157}">
      <dsp:nvSpPr>
        <dsp:cNvPr id="0" name=""/>
        <dsp:cNvSpPr/>
      </dsp:nvSpPr>
      <dsp:spPr>
        <a:xfrm>
          <a:off x="0" y="669820"/>
          <a:ext cx="10750634" cy="3515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4369" tIns="749808" rIns="834369" bIns="256032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600" b="1" kern="1200" dirty="0"/>
            <a:t>Reg. Longitud fija </a:t>
          </a:r>
          <a:r>
            <a:rPr lang="es-AR" altLang="es-AR" sz="3600" b="1" kern="1200" dirty="0">
              <a:sym typeface="Wingdings" panose="05000000000000000000" pitchFamily="2" charset="2"/>
            </a:rPr>
            <a:t></a:t>
          </a:r>
          <a:r>
            <a:rPr lang="es-AR" altLang="es-AR" sz="3600" b="1" kern="1200" dirty="0"/>
            <a:t> es necesario garantizar:</a:t>
          </a:r>
        </a:p>
        <a:p>
          <a:pPr marL="571500" lvl="2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600" kern="1200" dirty="0"/>
            <a:t>Marca especiales:  reg. borrados </a:t>
          </a:r>
          <a:r>
            <a:rPr lang="es-AR" altLang="es-AR" sz="3600" kern="1200" dirty="0">
              <a:sym typeface="Wingdings" panose="05000000000000000000" pitchFamily="2" charset="2"/>
            </a:rPr>
            <a:t></a:t>
          </a:r>
          <a:r>
            <a:rPr lang="es-AR" altLang="es-AR" sz="3600" b="1" kern="1200" dirty="0">
              <a:solidFill>
                <a:srgbClr val="00B050"/>
              </a:solidFill>
              <a:sym typeface="Wingdings" panose="05000000000000000000" pitchFamily="2" charset="2"/>
            </a:rPr>
            <a:t>Baja Lógica</a:t>
          </a:r>
          <a:endParaRPr lang="es-AR" altLang="es-AR" sz="3600" b="1" kern="1200" dirty="0">
            <a:solidFill>
              <a:srgbClr val="00B050"/>
            </a:solidFill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600" b="1" kern="1200" dirty="0"/>
            <a:t>Registros de longitud variable </a:t>
          </a:r>
          <a:r>
            <a:rPr lang="es-AR" altLang="es-AR" sz="3600" b="1" kern="1200" dirty="0">
              <a:sym typeface="Wingdings" panose="05000000000000000000" pitchFamily="2" charset="2"/>
            </a:rPr>
            <a:t> los nuevos elementos deben “caber” en el lugar</a:t>
          </a:r>
          <a:endParaRPr lang="es-AR" altLang="es-AR" sz="3600" b="1" kern="1200" dirty="0"/>
        </a:p>
      </dsp:txBody>
      <dsp:txXfrm>
        <a:off x="0" y="669820"/>
        <a:ext cx="10750634" cy="3515400"/>
      </dsp:txXfrm>
    </dsp:sp>
    <dsp:sp modelId="{EBF835A5-09E3-42B8-AD30-6B85CA5C4825}">
      <dsp:nvSpPr>
        <dsp:cNvPr id="0" name=""/>
        <dsp:cNvSpPr/>
      </dsp:nvSpPr>
      <dsp:spPr>
        <a:xfrm>
          <a:off x="537531" y="138460"/>
          <a:ext cx="7525443" cy="10627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444" tIns="0" rIns="284444" bIns="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600" b="1" kern="1200"/>
            <a:t>Aprovechamiento de espacio</a:t>
          </a:r>
          <a:endParaRPr lang="es-AR" sz="3600" kern="1200"/>
        </a:p>
      </dsp:txBody>
      <dsp:txXfrm>
        <a:off x="589409" y="190338"/>
        <a:ext cx="7421687" cy="95896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2B2652-DA09-4F2A-BF33-E37A8DB7B0B3}">
      <dsp:nvSpPr>
        <dsp:cNvPr id="0" name=""/>
        <dsp:cNvSpPr/>
      </dsp:nvSpPr>
      <dsp:spPr>
        <a:xfrm>
          <a:off x="0" y="7196"/>
          <a:ext cx="10734591" cy="11980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200" kern="1200"/>
            <a:t>Recuperación del espacio para su reutilización cuando se agreguen registros</a:t>
          </a:r>
          <a:endParaRPr lang="es-AR" sz="3200" kern="1200"/>
        </a:p>
      </dsp:txBody>
      <dsp:txXfrm>
        <a:off x="58485" y="65681"/>
        <a:ext cx="10617621" cy="1081110"/>
      </dsp:txXfrm>
    </dsp:sp>
    <dsp:sp modelId="{420424C4-3F43-4128-AA6A-D658A3E29DA9}">
      <dsp:nvSpPr>
        <dsp:cNvPr id="0" name=""/>
        <dsp:cNvSpPr/>
      </dsp:nvSpPr>
      <dsp:spPr>
        <a:xfrm>
          <a:off x="0" y="1205276"/>
          <a:ext cx="10734591" cy="3047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0823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b="1" kern="1200"/>
            <a:t>Búsqueda secuencial</a:t>
          </a:r>
          <a:r>
            <a:rPr lang="es-AR" altLang="es-AR" sz="2500" kern="1200"/>
            <a:t> -&gt; usa las marcas de borrado. </a:t>
          </a:r>
          <a:endParaRPr lang="es-AR" altLang="es-AR" sz="2500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 dirty="0"/>
            <a:t>Para agregar, se busca el 1º reg. eliminado. Si no existe se llega al final del archivo y se agrega allí. </a:t>
          </a: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Es muy lento para operaciones frecuentes.</a:t>
          </a:r>
          <a:endParaRPr lang="es-AR" altLang="es-AR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b="1" kern="1200"/>
            <a:t>Es necesario</a:t>
          </a:r>
          <a:endParaRPr lang="es-AR" altLang="es-AR" sz="2500" b="1" kern="1200" dirty="0"/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 dirty="0"/>
            <a:t>Una forma de saber </a:t>
          </a:r>
          <a:r>
            <a:rPr lang="es-AR" altLang="es-AR" sz="2500" b="1" u="sng" kern="1200" dirty="0">
              <a:solidFill>
                <a:srgbClr val="00B050"/>
              </a:solidFill>
            </a:rPr>
            <a:t>de inmediato</a:t>
          </a:r>
          <a:r>
            <a:rPr lang="es-AR" altLang="es-AR" sz="2500" kern="1200" dirty="0">
              <a:solidFill>
                <a:srgbClr val="00B050"/>
              </a:solidFill>
            </a:rPr>
            <a:t> </a:t>
          </a:r>
          <a:r>
            <a:rPr lang="es-AR" altLang="es-AR" sz="2500" kern="1200" dirty="0"/>
            <a:t>si hay lugares vacíos en el archivo</a:t>
          </a: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500" kern="1200"/>
            <a:t>Una forma de saltar directamente a unos de esos lugares, en caso de existir</a:t>
          </a:r>
          <a:endParaRPr lang="es-AR" altLang="es-AR" sz="2500" kern="1200" dirty="0"/>
        </a:p>
      </dsp:txBody>
      <dsp:txXfrm>
        <a:off x="0" y="1205276"/>
        <a:ext cx="10734591" cy="3047040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2B7BAA-54FA-450D-AF05-5CED11776320}">
      <dsp:nvSpPr>
        <dsp:cNvPr id="0" name=""/>
        <dsp:cNvSpPr/>
      </dsp:nvSpPr>
      <dsp:spPr>
        <a:xfrm>
          <a:off x="0" y="489851"/>
          <a:ext cx="10526044" cy="3780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938" tIns="624840" rIns="816938" bIns="2133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000" b="1" kern="1200"/>
            <a:t>Recuperación de espacio con Lista o pilas (header)</a:t>
          </a:r>
          <a:endParaRPr lang="es-AR" altLang="es-AR" sz="3000" b="1" kern="1200" dirty="0"/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000" kern="1200" dirty="0"/>
            <a:t>Lista encadenada de reg. disponibles. </a:t>
          </a:r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000" kern="1200"/>
            <a:t>Al insertar  un reg. nuevo en un archivo de reg. con long. fija, cualquier registro disponible es bueno.</a:t>
          </a:r>
          <a:endParaRPr lang="es-AR" altLang="es-AR" sz="3000" kern="1200" dirty="0"/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000" kern="1200" dirty="0"/>
            <a:t>La lista NO necesita tener un orden particular, ya que todos los reg. son de long. fija y todos los espacios libres son iguales</a:t>
          </a:r>
        </a:p>
      </dsp:txBody>
      <dsp:txXfrm>
        <a:off x="0" y="489851"/>
        <a:ext cx="10526044" cy="3780000"/>
      </dsp:txXfrm>
    </dsp:sp>
    <dsp:sp modelId="{4DAAA06A-62D4-4367-B54F-8E602AC1A4A8}">
      <dsp:nvSpPr>
        <dsp:cNvPr id="0" name=""/>
        <dsp:cNvSpPr/>
      </dsp:nvSpPr>
      <dsp:spPr>
        <a:xfrm>
          <a:off x="501117" y="47051"/>
          <a:ext cx="10022346" cy="885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502" tIns="0" rIns="278502" bIns="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000" b="1" kern="1200" dirty="0"/>
            <a:t>Aprovechamiento de espacio (reg. </a:t>
          </a:r>
          <a:r>
            <a:rPr lang="es-AR" altLang="es-AR" sz="3000" b="1" kern="1200" dirty="0" err="1"/>
            <a:t>long</a:t>
          </a:r>
          <a:r>
            <a:rPr lang="es-AR" altLang="es-AR" sz="3000" b="1" kern="1200" dirty="0"/>
            <a:t>. fija)</a:t>
          </a:r>
          <a:endParaRPr lang="es-AR" sz="3000" kern="1200" dirty="0"/>
        </a:p>
      </dsp:txBody>
      <dsp:txXfrm>
        <a:off x="544348" y="90282"/>
        <a:ext cx="9935884" cy="799138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4BF89E-8BB5-4D8C-89F1-A7527EDB204D}">
      <dsp:nvSpPr>
        <dsp:cNvPr id="0" name=""/>
        <dsp:cNvSpPr/>
      </dsp:nvSpPr>
      <dsp:spPr>
        <a:xfrm>
          <a:off x="0" y="473062"/>
          <a:ext cx="11438021" cy="43375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7718" tIns="562356" rIns="887718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b="1" kern="1200"/>
            <a:t>Recuperación de espacio con Lista o pilas (header)</a:t>
          </a:r>
          <a:endParaRPr lang="es-AR" altLang="es-AR" sz="2700" b="1" kern="1200" dirty="0"/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 err="1"/>
            <a:t>Ej</a:t>
          </a:r>
          <a:r>
            <a:rPr lang="es-AR" altLang="es-AR" sz="2700" kern="1200" dirty="0"/>
            <a:t> : en el encabezado estará  NRR 4, el archivo tendrá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b="1" kern="1200" dirty="0"/>
            <a:t>alfa     beta     delta     * 6      gamma   * -1     </a:t>
          </a:r>
          <a:r>
            <a:rPr lang="es-AR" altLang="es-AR" sz="2700" b="1" kern="1200" dirty="0" err="1"/>
            <a:t>epsilon</a:t>
          </a:r>
          <a:endParaRPr lang="es-AR" altLang="es-AR" sz="2700" b="1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Se borra beta, como inicial quedará 2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b="1" kern="1200" dirty="0"/>
            <a:t>alfa    * 4     delta     * 6      gamma   * -1     </a:t>
          </a:r>
          <a:r>
            <a:rPr lang="es-AR" altLang="es-AR" sz="2700" b="1" kern="1200" dirty="0" err="1"/>
            <a:t>epsilon</a:t>
          </a:r>
          <a:endParaRPr lang="es-AR" altLang="es-AR" sz="2700" b="1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Si se quiere agregar un elemento el programa solo debe chequear el </a:t>
          </a:r>
          <a:r>
            <a:rPr lang="es-AR" altLang="es-AR" sz="2700" kern="1200" dirty="0" err="1"/>
            <a:t>header</a:t>
          </a:r>
          <a:r>
            <a:rPr lang="es-AR" altLang="es-AR" sz="2700" kern="1200" dirty="0"/>
            <a:t> y desde ahí obtiene la dirección del primero. Agrego  omega , como </a:t>
          </a:r>
          <a:r>
            <a:rPr lang="es-AR" altLang="es-AR" sz="2700" kern="1200" dirty="0" err="1"/>
            <a:t>ppio</a:t>
          </a:r>
          <a:r>
            <a:rPr lang="es-AR" altLang="es-AR" sz="2700" kern="1200" dirty="0"/>
            <a:t> queda 4 nuevamente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b="1" kern="1200" dirty="0"/>
            <a:t>alfa    omega    delta     * 6      gamma   * -1     </a:t>
          </a:r>
          <a:r>
            <a:rPr lang="es-AR" altLang="es-AR" sz="2700" b="1" kern="1200" dirty="0" err="1"/>
            <a:t>epsilon</a:t>
          </a:r>
          <a:endParaRPr lang="es-AR" altLang="es-AR" sz="2700" b="1" kern="1200" dirty="0"/>
        </a:p>
      </dsp:txBody>
      <dsp:txXfrm>
        <a:off x="0" y="473062"/>
        <a:ext cx="11438021" cy="4337550"/>
      </dsp:txXfrm>
    </dsp:sp>
    <dsp:sp modelId="{4961238B-9335-4DBD-BCEF-C46C7AC0D32B}">
      <dsp:nvSpPr>
        <dsp:cNvPr id="0" name=""/>
        <dsp:cNvSpPr/>
      </dsp:nvSpPr>
      <dsp:spPr>
        <a:xfrm>
          <a:off x="571901" y="74542"/>
          <a:ext cx="8006614" cy="797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31" tIns="0" rIns="302631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700" b="1" kern="1200"/>
            <a:t>Aprovechamiento de espacio (reg. long. fija)</a:t>
          </a:r>
          <a:endParaRPr lang="es-AR" sz="2700" kern="1200" dirty="0"/>
        </a:p>
      </dsp:txBody>
      <dsp:txXfrm>
        <a:off x="610809" y="113450"/>
        <a:ext cx="7928798" cy="719224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F7FBFF-0E30-5A42-AFA2-9761F0E20820}">
      <dsp:nvSpPr>
        <dsp:cNvPr id="0" name=""/>
        <dsp:cNvSpPr/>
      </dsp:nvSpPr>
      <dsp:spPr>
        <a:xfrm>
          <a:off x="0" y="13454"/>
          <a:ext cx="11133221" cy="79852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500" b="1" kern="1200"/>
            <a:t>Aprovechamiento de espacio</a:t>
          </a:r>
          <a:endParaRPr lang="es-ES" sz="3500" kern="1200"/>
        </a:p>
      </dsp:txBody>
      <dsp:txXfrm>
        <a:off x="38981" y="52435"/>
        <a:ext cx="11055259" cy="720562"/>
      </dsp:txXfrm>
    </dsp:sp>
    <dsp:sp modelId="{204BD316-FA44-494B-822B-A0CE96AED6CD}">
      <dsp:nvSpPr>
        <dsp:cNvPr id="0" name=""/>
        <dsp:cNvSpPr/>
      </dsp:nvSpPr>
      <dsp:spPr>
        <a:xfrm>
          <a:off x="0" y="811979"/>
          <a:ext cx="11133221" cy="35500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3480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b="1" kern="1200"/>
            <a:t>Recuperación de espacio con reg. de longitud variable</a:t>
          </a:r>
          <a:endParaRPr lang="es-AR" altLang="es-AR" sz="2700" b="1" kern="1200" dirty="0"/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kern="1200"/>
            <a:t>Marca de borrado al igual que en reg. de long. fija (ej:*) </a:t>
          </a:r>
          <a:endParaRPr lang="es-AR" altLang="es-AR" sz="2700" kern="1200" dirty="0"/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kern="1200" dirty="0"/>
            <a:t>El problema de los registros de longitud variable está en que no se puede colocar en cualquier lugar, para poder ponerlo debe caber, necesariamente.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kern="1200" dirty="0"/>
            <a:t>Lista . No se puede usar NRR como enlace. Se utiliza un campo binario que explícitamente indica en enlace (conviene que indique el tamaño).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kern="1200"/>
            <a:t>Cada registro indica en su inicio la cant. de bytes.</a:t>
          </a:r>
          <a:endParaRPr lang="es-AR" altLang="es-AR" sz="2700" kern="1200" dirty="0"/>
        </a:p>
      </dsp:txBody>
      <dsp:txXfrm>
        <a:off x="0" y="811979"/>
        <a:ext cx="11133221" cy="35500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078CB5-1B5A-4DD9-84C7-E75C9DC09E6A}">
      <dsp:nvSpPr>
        <dsp:cNvPr id="0" name=""/>
        <dsp:cNvSpPr/>
      </dsp:nvSpPr>
      <dsp:spPr>
        <a:xfrm>
          <a:off x="0" y="417096"/>
          <a:ext cx="11283695" cy="1474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740" tIns="541528" rIns="875740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600" b="0" kern="1200" dirty="0"/>
            <a:t>Permite la identificación del registro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600" b="0" kern="1200" dirty="0"/>
            <a:t>Deben permitir generar orden en el archivo por ese criterio</a:t>
          </a:r>
        </a:p>
      </dsp:txBody>
      <dsp:txXfrm>
        <a:off x="0" y="417096"/>
        <a:ext cx="11283695" cy="1474200"/>
      </dsp:txXfrm>
    </dsp:sp>
    <dsp:sp modelId="{AD0F2F9B-94BA-4604-8963-36415DA76C83}">
      <dsp:nvSpPr>
        <dsp:cNvPr id="0" name=""/>
        <dsp:cNvSpPr/>
      </dsp:nvSpPr>
      <dsp:spPr>
        <a:xfrm>
          <a:off x="564184" y="33336"/>
          <a:ext cx="7898587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8548" tIns="0" rIns="298548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b="1" kern="1200" dirty="0"/>
            <a:t>Clave</a:t>
          </a:r>
          <a:endParaRPr lang="es-AR" sz="2600" kern="1200" dirty="0"/>
        </a:p>
      </dsp:txBody>
      <dsp:txXfrm>
        <a:off x="601651" y="70803"/>
        <a:ext cx="7823653" cy="692586"/>
      </dsp:txXfrm>
    </dsp:sp>
    <dsp:sp modelId="{A5CDFE40-12C0-4FA2-A8AA-C13DF81B343A}">
      <dsp:nvSpPr>
        <dsp:cNvPr id="0" name=""/>
        <dsp:cNvSpPr/>
      </dsp:nvSpPr>
      <dsp:spPr>
        <a:xfrm>
          <a:off x="0" y="2415456"/>
          <a:ext cx="11283695" cy="1064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740" tIns="541528" rIns="875740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600" b="1" kern="1200" dirty="0">
              <a:solidFill>
                <a:srgbClr val="C00000"/>
              </a:solidFill>
            </a:rPr>
            <a:t>Identifican un elemento particular dentro de un archivo</a:t>
          </a:r>
        </a:p>
      </dsp:txBody>
      <dsp:txXfrm>
        <a:off x="0" y="2415456"/>
        <a:ext cx="11283695" cy="1064700"/>
      </dsp:txXfrm>
    </dsp:sp>
    <dsp:sp modelId="{29475E8B-D468-4B8B-BB70-842DE5BBF73F}">
      <dsp:nvSpPr>
        <dsp:cNvPr id="0" name=""/>
        <dsp:cNvSpPr/>
      </dsp:nvSpPr>
      <dsp:spPr>
        <a:xfrm>
          <a:off x="564184" y="2031696"/>
          <a:ext cx="7898587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8548" tIns="0" rIns="298548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b="1" kern="1200" dirty="0" err="1"/>
            <a:t>Únivoca</a:t>
          </a:r>
          <a:r>
            <a:rPr lang="es-AR" altLang="es-AR" sz="2600" b="1" kern="1200" dirty="0"/>
            <a:t> / Primaria:</a:t>
          </a:r>
        </a:p>
      </dsp:txBody>
      <dsp:txXfrm>
        <a:off x="601651" y="2069163"/>
        <a:ext cx="7823653" cy="692586"/>
      </dsp:txXfrm>
    </dsp:sp>
    <dsp:sp modelId="{EF711EBD-6CA4-4FEA-A6E0-1807A1F97E1E}">
      <dsp:nvSpPr>
        <dsp:cNvPr id="0" name=""/>
        <dsp:cNvSpPr/>
      </dsp:nvSpPr>
      <dsp:spPr>
        <a:xfrm>
          <a:off x="0" y="4004316"/>
          <a:ext cx="11283695" cy="1064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5740" tIns="541528" rIns="875740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600" b="1" kern="1200" dirty="0">
              <a:solidFill>
                <a:srgbClr val="00B050"/>
              </a:solidFill>
            </a:rPr>
            <a:t>Reconocen un conjunto de elementos con igual valor</a:t>
          </a:r>
        </a:p>
      </dsp:txBody>
      <dsp:txXfrm>
        <a:off x="0" y="4004316"/>
        <a:ext cx="11283695" cy="1064700"/>
      </dsp:txXfrm>
    </dsp:sp>
    <dsp:sp modelId="{01AE4D0D-5BC4-4083-B298-30795D938D9E}">
      <dsp:nvSpPr>
        <dsp:cNvPr id="0" name=""/>
        <dsp:cNvSpPr/>
      </dsp:nvSpPr>
      <dsp:spPr>
        <a:xfrm>
          <a:off x="564184" y="3620556"/>
          <a:ext cx="7898587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8548" tIns="0" rIns="298548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600" b="1" kern="1200" dirty="0"/>
            <a:t>Secundaria</a:t>
          </a:r>
          <a:endParaRPr lang="es-AR" altLang="es-AR" sz="2600" kern="1200" dirty="0"/>
        </a:p>
      </dsp:txBody>
      <dsp:txXfrm>
        <a:off x="601651" y="3658023"/>
        <a:ext cx="7823653" cy="692586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280C97-0499-F147-AF2B-07AFD4FD65E9}">
      <dsp:nvSpPr>
        <dsp:cNvPr id="0" name=""/>
        <dsp:cNvSpPr/>
      </dsp:nvSpPr>
      <dsp:spPr>
        <a:xfrm>
          <a:off x="0" y="16214"/>
          <a:ext cx="11117179" cy="8897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900" b="1" kern="1200"/>
            <a:t>Aprovechamiento de espacio</a:t>
          </a:r>
          <a:endParaRPr lang="es-ES" sz="3900" kern="1200"/>
        </a:p>
      </dsp:txBody>
      <dsp:txXfrm>
        <a:off x="43436" y="59650"/>
        <a:ext cx="11030307" cy="802913"/>
      </dsp:txXfrm>
    </dsp:sp>
    <dsp:sp modelId="{2C3DB5F0-3B4D-AC45-A263-248B05C8EB96}">
      <dsp:nvSpPr>
        <dsp:cNvPr id="0" name=""/>
        <dsp:cNvSpPr/>
      </dsp:nvSpPr>
      <dsp:spPr>
        <a:xfrm>
          <a:off x="0" y="905999"/>
          <a:ext cx="11117179" cy="3148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2970" tIns="49530" rIns="277368" bIns="495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b="1" kern="1200"/>
            <a:t>Recuperación de espacio con reg. de Longitud variable</a:t>
          </a:r>
          <a:endParaRPr lang="es-AR" altLang="es-AR" sz="3000" b="1" kern="1200" dirty="0"/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/>
            <a:t>Reutilización: buscar el registro borrado de tamaño adecuado (lo suficientemente grande). </a:t>
          </a:r>
          <a:endParaRPr lang="es-AR" altLang="es-AR" sz="3000" kern="1200" dirty="0"/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/>
            <a:t>Como se necesita buscar, no se puede organizar la lista de disponibles como una pila.</a:t>
          </a:r>
          <a:endParaRPr lang="es-AR" altLang="es-AR" sz="3000" kern="1200" dirty="0"/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El tamaño “adecuado” del primer registro borrado a reutilizar </a:t>
          </a:r>
          <a:r>
            <a:rPr lang="es-AR" altLang="es-AR" sz="3000" kern="1200" dirty="0">
              <a:sym typeface="Wingdings" pitchFamily="2" charset="2"/>
            </a:rPr>
            <a:t> </a:t>
          </a:r>
          <a:r>
            <a:rPr lang="es-AR" altLang="es-AR" sz="3000" kern="1200" dirty="0"/>
            <a:t>origina Fragmentación</a:t>
          </a:r>
        </a:p>
      </dsp:txBody>
      <dsp:txXfrm>
        <a:off x="0" y="905999"/>
        <a:ext cx="11117179" cy="3148470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4BAE87-F07F-344D-AC3B-66BF6368AFD0}">
      <dsp:nvSpPr>
        <dsp:cNvPr id="0" name=""/>
        <dsp:cNvSpPr/>
      </dsp:nvSpPr>
      <dsp:spPr>
        <a:xfrm>
          <a:off x="0" y="73090"/>
          <a:ext cx="11053011" cy="9354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4100" b="1" kern="1200"/>
            <a:t>Aprovechamiento de espacio </a:t>
          </a:r>
          <a:r>
            <a:rPr lang="es-AR" altLang="es-AR" sz="4100" b="1" kern="1200">
              <a:sym typeface="Wingdings" panose="05000000000000000000" pitchFamily="2" charset="2"/>
            </a:rPr>
            <a:t></a:t>
          </a:r>
          <a:r>
            <a:rPr lang="es-AR" altLang="es-AR" sz="4100" b="1" kern="1200"/>
            <a:t>Fragmentación</a:t>
          </a:r>
          <a:endParaRPr lang="es-ES" sz="4100" kern="1200"/>
        </a:p>
      </dsp:txBody>
      <dsp:txXfrm>
        <a:off x="45663" y="118753"/>
        <a:ext cx="10961685" cy="844089"/>
      </dsp:txXfrm>
    </dsp:sp>
    <dsp:sp modelId="{E5524AC1-71F0-8E4B-BE02-257BBFCFB8A2}">
      <dsp:nvSpPr>
        <dsp:cNvPr id="0" name=""/>
        <dsp:cNvSpPr/>
      </dsp:nvSpPr>
      <dsp:spPr>
        <a:xfrm>
          <a:off x="0" y="1008505"/>
          <a:ext cx="11053011" cy="3309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0933" tIns="52070" rIns="291592" bIns="5207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200" b="1" kern="1200"/>
            <a:t>Interna:</a:t>
          </a:r>
          <a:r>
            <a:rPr lang="es-AR" altLang="es-AR" sz="3200" kern="1200"/>
            <a:t> ocurre cuando se desperdicia espacio en un registro, se le asigna el lugar pero no lo ocupa totalmente.</a:t>
          </a:r>
          <a:endParaRPr lang="es-AR" altLang="es-AR" sz="3200" kern="1200" dirty="0"/>
        </a:p>
        <a:p>
          <a:pPr marL="571500" lvl="2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200" kern="1200"/>
            <a:t>Ocurre, en general,  con </a:t>
          </a:r>
          <a:r>
            <a:rPr lang="es-AR" altLang="es-AR" sz="3200" b="1" kern="1200"/>
            <a:t>reg. long. Fija</a:t>
          </a:r>
          <a:r>
            <a:rPr lang="es-AR" altLang="es-AR" sz="3200" kern="1200"/>
            <a:t>.</a:t>
          </a:r>
          <a:endParaRPr lang="es-AR" altLang="es-AR" sz="3200" kern="1200" dirty="0"/>
        </a:p>
        <a:p>
          <a:pPr marL="571500" lvl="2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200" kern="1200"/>
            <a:t>Reg.long. Variable evitan el problema</a:t>
          </a:r>
          <a:endParaRPr lang="es-AR" altLang="es-AR" sz="3200" kern="1200" dirty="0"/>
        </a:p>
        <a:p>
          <a:pPr marL="571500" lvl="2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200" kern="1200"/>
            <a:t>Solución -&gt; el “residuo” una vez ocupado el espacio libre, pasa a ser un nuevo reg. Libre. Si éste es muy chico (no se podrá ocupar) </a:t>
          </a:r>
          <a:r>
            <a:rPr lang="es-AR" altLang="es-AR" sz="3200" kern="1200">
              <a:sym typeface="Wingdings" panose="05000000000000000000" pitchFamily="2" charset="2"/>
            </a:rPr>
            <a:t> </a:t>
          </a:r>
          <a:r>
            <a:rPr lang="es-AR" altLang="es-AR" sz="3200" b="1" kern="1200">
              <a:sym typeface="Wingdings" panose="05000000000000000000" pitchFamily="2" charset="2"/>
            </a:rPr>
            <a:t>fragmentación externa</a:t>
          </a:r>
          <a:endParaRPr lang="es-AR" altLang="es-AR" sz="3200" b="1" kern="1200" dirty="0"/>
        </a:p>
      </dsp:txBody>
      <dsp:txXfrm>
        <a:off x="0" y="1008505"/>
        <a:ext cx="11053011" cy="3309930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40F2C9-80B5-ED47-BF19-B37DC4922A41}">
      <dsp:nvSpPr>
        <dsp:cNvPr id="0" name=""/>
        <dsp:cNvSpPr/>
      </dsp:nvSpPr>
      <dsp:spPr>
        <a:xfrm>
          <a:off x="0" y="382114"/>
          <a:ext cx="11229473" cy="415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1532" tIns="499872" rIns="871532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/>
            <a:t>Externa: ocurre cuando el espacio que no se usa es demasiado pequeño como para ocuparse. Soluciones: </a:t>
          </a:r>
          <a:endParaRPr lang="es-AR" altLang="es-AR" sz="2400" kern="1200" dirty="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/>
            <a:t>Unir espacios libres pequeños adyacentes para generar un espacio disponible mayor (unir los huecos en el espacio de almacenamiento)</a:t>
          </a:r>
          <a:endParaRPr lang="es-AR" altLang="es-AR" sz="2400" kern="1200" dirty="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/>
            <a:t>Minimizar la fragmentación, eligiendo el espacio más adecuado en cada caso.</a:t>
          </a:r>
          <a:endParaRPr lang="es-AR" altLang="es-A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/>
            <a:t>Estrategias de colocación en registros de longitud variable:</a:t>
          </a:r>
          <a:endParaRPr lang="es-AR" altLang="es-AR" sz="2400" kern="1200" dirty="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/>
            <a:t>Primer ajuste</a:t>
          </a:r>
          <a:endParaRPr lang="es-AR" altLang="es-AR" sz="2400" kern="1200" dirty="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/>
            <a:t>Mejor ajuste</a:t>
          </a:r>
          <a:endParaRPr lang="es-AR" altLang="es-AR" sz="2400" kern="1200" dirty="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/>
            <a:t>Peor ajuste</a:t>
          </a:r>
          <a:endParaRPr lang="es-AR" altLang="es-AR" sz="2400" kern="1200" dirty="0"/>
        </a:p>
      </dsp:txBody>
      <dsp:txXfrm>
        <a:off x="0" y="382114"/>
        <a:ext cx="11229473" cy="4158000"/>
      </dsp:txXfrm>
    </dsp:sp>
    <dsp:sp modelId="{88C41574-B481-294D-B396-243012CFB34C}">
      <dsp:nvSpPr>
        <dsp:cNvPr id="0" name=""/>
        <dsp:cNvSpPr/>
      </dsp:nvSpPr>
      <dsp:spPr>
        <a:xfrm>
          <a:off x="561473" y="27874"/>
          <a:ext cx="7860631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7113" tIns="0" rIns="297113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400" kern="1200"/>
            <a:t>Aprovechamiento de espacio </a:t>
          </a:r>
          <a:r>
            <a:rPr lang="es-AR" altLang="es-AR" sz="2400" kern="1200">
              <a:sym typeface="Wingdings" panose="05000000000000000000" pitchFamily="2" charset="2"/>
            </a:rPr>
            <a:t></a:t>
          </a:r>
          <a:r>
            <a:rPr lang="es-AR" altLang="es-AR" sz="2400" kern="1200"/>
            <a:t>Fragmentación</a:t>
          </a:r>
          <a:endParaRPr lang="es-ES" sz="2400" kern="1200"/>
        </a:p>
      </dsp:txBody>
      <dsp:txXfrm>
        <a:off x="596058" y="62459"/>
        <a:ext cx="7791461" cy="639310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9D7643-D9FD-384B-8910-42D26B9938AD}">
      <dsp:nvSpPr>
        <dsp:cNvPr id="0" name=""/>
        <dsp:cNvSpPr/>
      </dsp:nvSpPr>
      <dsp:spPr>
        <a:xfrm>
          <a:off x="0" y="16968"/>
          <a:ext cx="9601200" cy="861120"/>
        </a:xfrm>
        <a:prstGeom prst="roundRect">
          <a:avLst/>
        </a:prstGeom>
        <a:solidFill>
          <a:srgbClr val="00B0F0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b="1" kern="1200" dirty="0"/>
            <a:t>Primer ajuste: </a:t>
          </a:r>
          <a:r>
            <a:rPr lang="es-AR" altLang="es-AR" sz="2300" kern="1200" dirty="0"/>
            <a:t>se selecciona la primer entrada de la lista de disponibles, que pueda almacenar al registro, y se le asigna al mismo. </a:t>
          </a:r>
          <a:endParaRPr lang="es-ES" sz="2300" kern="1200" dirty="0"/>
        </a:p>
      </dsp:txBody>
      <dsp:txXfrm>
        <a:off x="42036" y="59004"/>
        <a:ext cx="9517128" cy="777048"/>
      </dsp:txXfrm>
    </dsp:sp>
    <dsp:sp modelId="{AF73A011-CD5E-7B4E-B763-F3B84910EE17}">
      <dsp:nvSpPr>
        <dsp:cNvPr id="0" name=""/>
        <dsp:cNvSpPr/>
      </dsp:nvSpPr>
      <dsp:spPr>
        <a:xfrm>
          <a:off x="0" y="878088"/>
          <a:ext cx="9601200" cy="5832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38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Minimiza la búsqueda</a:t>
          </a:r>
          <a:endParaRPr lang="es-AR" altLang="es-AR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No se preocupa por la exactitud del ajuste</a:t>
          </a:r>
          <a:endParaRPr lang="es-AR" altLang="es-AR" sz="1800" kern="1200" dirty="0"/>
        </a:p>
      </dsp:txBody>
      <dsp:txXfrm>
        <a:off x="0" y="878088"/>
        <a:ext cx="9601200" cy="583222"/>
      </dsp:txXfrm>
    </dsp:sp>
    <dsp:sp modelId="{CF77699C-9AF5-2640-815E-A13C5F223EAC}">
      <dsp:nvSpPr>
        <dsp:cNvPr id="0" name=""/>
        <dsp:cNvSpPr/>
      </dsp:nvSpPr>
      <dsp:spPr>
        <a:xfrm>
          <a:off x="0" y="1461311"/>
          <a:ext cx="9601200" cy="861120"/>
        </a:xfrm>
        <a:prstGeom prst="roundRect">
          <a:avLst/>
        </a:prstGeom>
        <a:solidFill>
          <a:schemeClr val="accent4">
            <a:lumMod val="75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b="1" kern="1200" dirty="0"/>
            <a:t>Mejor ajuste: </a:t>
          </a:r>
          <a:r>
            <a:rPr lang="es-AR" altLang="es-AR" sz="2300" kern="1200" dirty="0"/>
            <a:t>elige la entrada que más se aproxime al tamaño del registro y se le asigna completa.</a:t>
          </a:r>
        </a:p>
      </dsp:txBody>
      <dsp:txXfrm>
        <a:off x="42036" y="1503347"/>
        <a:ext cx="9517128" cy="777048"/>
      </dsp:txXfrm>
    </dsp:sp>
    <dsp:sp modelId="{843A0B80-75A1-BC43-9B5F-A9045803967F}">
      <dsp:nvSpPr>
        <dsp:cNvPr id="0" name=""/>
        <dsp:cNvSpPr/>
      </dsp:nvSpPr>
      <dsp:spPr>
        <a:xfrm>
          <a:off x="0" y="2322431"/>
          <a:ext cx="9601200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38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800" kern="1200"/>
            <a:t>Exige búsqueda</a:t>
          </a:r>
          <a:endParaRPr lang="es-AR" altLang="es-AR" sz="1800" kern="1200" dirty="0"/>
        </a:p>
      </dsp:txBody>
      <dsp:txXfrm>
        <a:off x="0" y="2322431"/>
        <a:ext cx="9601200" cy="380880"/>
      </dsp:txXfrm>
    </dsp:sp>
    <dsp:sp modelId="{B6DCE9CF-124A-7049-825A-962D550D11FA}">
      <dsp:nvSpPr>
        <dsp:cNvPr id="0" name=""/>
        <dsp:cNvSpPr/>
      </dsp:nvSpPr>
      <dsp:spPr>
        <a:xfrm>
          <a:off x="0" y="2703311"/>
          <a:ext cx="9601200" cy="861120"/>
        </a:xfrm>
        <a:prstGeom prst="roundRect">
          <a:avLst/>
        </a:prstGeom>
        <a:solidFill>
          <a:schemeClr val="accent6">
            <a:lumMod val="7500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300" b="1" kern="1200" dirty="0"/>
            <a:t>Peor ajuste:</a:t>
          </a:r>
          <a:r>
            <a:rPr lang="es-AR" altLang="es-AR" sz="2300" kern="1200" dirty="0"/>
            <a:t> selecciona la entrada más grande para el registro, y se le asigna solo el espacio necesario, el resto queda libre para otro registro</a:t>
          </a:r>
        </a:p>
      </dsp:txBody>
      <dsp:txXfrm>
        <a:off x="42036" y="2745347"/>
        <a:ext cx="9517128" cy="777048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380EED-506F-9E48-AB5D-36A7B6882F56}">
      <dsp:nvSpPr>
        <dsp:cNvPr id="0" name=""/>
        <dsp:cNvSpPr/>
      </dsp:nvSpPr>
      <dsp:spPr>
        <a:xfrm>
          <a:off x="0" y="79146"/>
          <a:ext cx="9787752" cy="109511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4800" kern="1200"/>
            <a:t>Conclusiones </a:t>
          </a:r>
          <a:endParaRPr lang="es-ES" sz="4800" kern="1200"/>
        </a:p>
      </dsp:txBody>
      <dsp:txXfrm>
        <a:off x="53459" y="132605"/>
        <a:ext cx="9680834" cy="988201"/>
      </dsp:txXfrm>
    </dsp:sp>
    <dsp:sp modelId="{D7999FF8-9E8B-A24F-8BFF-5AE8C95996D9}">
      <dsp:nvSpPr>
        <dsp:cNvPr id="0" name=""/>
        <dsp:cNvSpPr/>
      </dsp:nvSpPr>
      <dsp:spPr>
        <a:xfrm>
          <a:off x="0" y="1174266"/>
          <a:ext cx="9787752" cy="2881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761" tIns="60960" rIns="341376" bIns="60960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700" kern="1200"/>
            <a:t>Las estrategias de colocación tienen sentido con reg. de long. variable</a:t>
          </a:r>
          <a:endParaRPr lang="es-AR" altLang="es-AR" sz="3700" kern="1200" dirty="0"/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700" kern="1200" dirty="0">
              <a:solidFill>
                <a:srgbClr val="00B050"/>
              </a:solidFill>
            </a:rPr>
            <a:t>Primer ajuste:</a:t>
          </a:r>
          <a:r>
            <a:rPr lang="es-AR" altLang="es-AR" sz="3700" kern="1200" dirty="0"/>
            <a:t> más rápido	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700" kern="1200" dirty="0">
              <a:solidFill>
                <a:srgbClr val="00B050"/>
              </a:solidFill>
            </a:rPr>
            <a:t>Mejor ajuste:</a:t>
          </a:r>
          <a:r>
            <a:rPr lang="es-AR" altLang="es-AR" sz="3700" kern="1200" dirty="0"/>
            <a:t> genera fragmentación interna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700" kern="1200" dirty="0">
              <a:solidFill>
                <a:srgbClr val="00B050"/>
              </a:solidFill>
            </a:rPr>
            <a:t>Peor ajuste: </a:t>
          </a:r>
          <a:r>
            <a:rPr lang="es-AR" altLang="es-AR" sz="3700" kern="1200" dirty="0"/>
            <a:t>genera fragmentación externa</a:t>
          </a:r>
        </a:p>
      </dsp:txBody>
      <dsp:txXfrm>
        <a:off x="0" y="1174266"/>
        <a:ext cx="9787752" cy="28814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E304FB-25E5-43ED-9AAF-52E707ADE892}">
      <dsp:nvSpPr>
        <dsp:cNvPr id="0" name=""/>
        <dsp:cNvSpPr/>
      </dsp:nvSpPr>
      <dsp:spPr>
        <a:xfrm>
          <a:off x="5402" y="229787"/>
          <a:ext cx="2763358" cy="42198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78740" rIns="220472" bIns="78740" numCol="1" spcCol="1270" anchor="ctr" anchorCtr="0">
          <a:noAutofit/>
        </a:bodyPr>
        <a:lstStyle/>
        <a:p>
          <a:pPr marL="0" lvl="0" indent="0" algn="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100" b="1" kern="1200"/>
            <a:t>Forma canónica</a:t>
          </a:r>
          <a:r>
            <a:rPr lang="es-AR" altLang="es-AR" sz="3100" kern="1200"/>
            <a:t>: forma estándar para una llave, puede derivarse a partir de reglas bien definidas. </a:t>
          </a:r>
          <a:endParaRPr lang="es-AR" sz="3100" kern="1200"/>
        </a:p>
      </dsp:txBody>
      <dsp:txXfrm>
        <a:off x="5402" y="229787"/>
        <a:ext cx="2763358" cy="4219875"/>
      </dsp:txXfrm>
    </dsp:sp>
    <dsp:sp modelId="{2BAA100F-DEC7-42A8-99EC-22FAF27A1E21}">
      <dsp:nvSpPr>
        <dsp:cNvPr id="0" name=""/>
        <dsp:cNvSpPr/>
      </dsp:nvSpPr>
      <dsp:spPr>
        <a:xfrm>
          <a:off x="2768761" y="31980"/>
          <a:ext cx="552671" cy="4615488"/>
        </a:xfrm>
        <a:prstGeom prst="leftBrace">
          <a:avLst>
            <a:gd name="adj1" fmla="val 35000"/>
            <a:gd name="adj2" fmla="val 50000"/>
          </a:avLst>
        </a:prstGeom>
        <a:noFill/>
        <a:ln w="34925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51A6CE-5F08-45D9-8ACC-536DF856CE41}">
      <dsp:nvSpPr>
        <dsp:cNvPr id="0" name=""/>
        <dsp:cNvSpPr/>
      </dsp:nvSpPr>
      <dsp:spPr>
        <a:xfrm>
          <a:off x="3542501" y="31980"/>
          <a:ext cx="7516335" cy="4615488"/>
        </a:xfrm>
        <a:prstGeom prst="rect">
          <a:avLst/>
        </a:prstGeom>
        <a:solidFill>
          <a:schemeClr val="accent1">
            <a:hueOff val="0"/>
            <a:satOff val="0"/>
            <a:lum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100" kern="1200" dirty="0"/>
            <a:t>Representación única para la llave, ajustada a la regla</a:t>
          </a:r>
        </a:p>
        <a:p>
          <a:pPr marL="571500" lvl="2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100" kern="1200" dirty="0" err="1"/>
            <a:t>Ej</a:t>
          </a:r>
          <a:r>
            <a:rPr lang="es-AR" altLang="es-AR" sz="3100" kern="1200" dirty="0"/>
            <a:t>: llave sólo con letras mayúsculas y sin espacios al final.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100" kern="1200" dirty="0"/>
            <a:t>Al introducir un registro nuevo:</a:t>
          </a:r>
        </a:p>
        <a:p>
          <a:pPr marL="571500" lvl="2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100" kern="1200" dirty="0"/>
            <a:t>1ro se forma una llave canónica para ese registro</a:t>
          </a:r>
        </a:p>
        <a:p>
          <a:pPr marL="571500" lvl="2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100" kern="1200" dirty="0"/>
            <a:t>2do se la busca en el archivo. Si ya existe, y es univoca </a:t>
          </a:r>
          <a:r>
            <a:rPr lang="es-AR" altLang="es-AR" sz="3100" kern="1200" dirty="0">
              <a:sym typeface="Wingdings" panose="05000000000000000000" pitchFamily="2" charset="2"/>
            </a:rPr>
            <a:t> no se puede ingresar</a:t>
          </a:r>
          <a:endParaRPr lang="es-AR" altLang="es-AR" sz="3100" kern="1200" dirty="0"/>
        </a:p>
      </dsp:txBody>
      <dsp:txXfrm>
        <a:off x="3542501" y="31980"/>
        <a:ext cx="7516335" cy="46154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76673D-C13A-4540-A525-64150CEA055A}">
      <dsp:nvSpPr>
        <dsp:cNvPr id="0" name=""/>
        <dsp:cNvSpPr/>
      </dsp:nvSpPr>
      <dsp:spPr>
        <a:xfrm>
          <a:off x="0" y="644031"/>
          <a:ext cx="10942320" cy="4003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9246" tIns="853948" rIns="849246" bIns="291592" numCol="1" spcCol="1270" anchor="t" anchorCtr="0">
          <a:noAutofit/>
        </a:bodyPr>
        <a:lstStyle/>
        <a:p>
          <a:pPr marL="285750" lvl="1" indent="-285750" algn="l" defTabSz="1822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4100" kern="1200" dirty="0"/>
            <a:t>Punto de partida para futuras evaluaciones</a:t>
          </a:r>
        </a:p>
        <a:p>
          <a:pPr marL="285750" lvl="1" indent="-285750" algn="l" defTabSz="1822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4100" kern="1200" dirty="0">
              <a:solidFill>
                <a:srgbClr val="00B050"/>
              </a:solidFill>
            </a:rPr>
            <a:t>Costo: acceso a disco, Nº de comparaciones</a:t>
          </a:r>
        </a:p>
        <a:p>
          <a:pPr marL="285750" lvl="1" indent="-285750" algn="l" defTabSz="1822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4100" kern="1200" dirty="0">
              <a:solidFill>
                <a:srgbClr val="C00000"/>
              </a:solidFill>
            </a:rPr>
            <a:t>Caso promedio</a:t>
          </a:r>
        </a:p>
      </dsp:txBody>
      <dsp:txXfrm>
        <a:off x="0" y="644031"/>
        <a:ext cx="10942320" cy="4003650"/>
      </dsp:txXfrm>
    </dsp:sp>
    <dsp:sp modelId="{D67B2A6B-ECF1-4D6A-9674-964A88A8280D}">
      <dsp:nvSpPr>
        <dsp:cNvPr id="0" name=""/>
        <dsp:cNvSpPr/>
      </dsp:nvSpPr>
      <dsp:spPr>
        <a:xfrm>
          <a:off x="547116" y="38871"/>
          <a:ext cx="7659624" cy="1210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9516" tIns="0" rIns="289516" bIns="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4100" b="1" kern="1200" dirty="0"/>
            <a:t>Estudio de performance</a:t>
          </a:r>
          <a:endParaRPr lang="es-AR" sz="4100" kern="1200" dirty="0"/>
        </a:p>
      </dsp:txBody>
      <dsp:txXfrm>
        <a:off x="606199" y="97954"/>
        <a:ext cx="7541458" cy="10921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CCD92F-F98B-47B4-8774-867D7FF45B4D}">
      <dsp:nvSpPr>
        <dsp:cNvPr id="0" name=""/>
        <dsp:cNvSpPr/>
      </dsp:nvSpPr>
      <dsp:spPr>
        <a:xfrm>
          <a:off x="0" y="47606"/>
          <a:ext cx="10535348" cy="88978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900" b="1" kern="1200"/>
            <a:t>En el caso secuencial</a:t>
          </a:r>
          <a:endParaRPr lang="es-AR" sz="3900" kern="1200"/>
        </a:p>
      </dsp:txBody>
      <dsp:txXfrm>
        <a:off x="43436" y="91042"/>
        <a:ext cx="10448476" cy="802913"/>
      </dsp:txXfrm>
    </dsp:sp>
    <dsp:sp modelId="{5B03C233-26E6-49BA-8F66-894EE1EA9F53}">
      <dsp:nvSpPr>
        <dsp:cNvPr id="0" name=""/>
        <dsp:cNvSpPr/>
      </dsp:nvSpPr>
      <dsp:spPr>
        <a:xfrm>
          <a:off x="0" y="937391"/>
          <a:ext cx="10535348" cy="33906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4497" tIns="49530" rIns="277368" bIns="495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Mejor caso: leer </a:t>
          </a:r>
          <a:r>
            <a:rPr lang="es-AR" altLang="es-AR" sz="3000" b="1" kern="1200" dirty="0"/>
            <a:t>1</a:t>
          </a:r>
          <a:r>
            <a:rPr lang="es-AR" altLang="es-AR" sz="3000" kern="1200" dirty="0"/>
            <a:t> reg. , peor caso leer </a:t>
          </a:r>
          <a:r>
            <a:rPr lang="es-AR" altLang="es-AR" sz="3000" b="1" kern="1200" dirty="0"/>
            <a:t>n</a:t>
          </a:r>
          <a:r>
            <a:rPr lang="es-AR" altLang="es-AR" sz="3000" kern="1200" dirty="0"/>
            <a:t> registros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Promedio: n/2 comparaciones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Es de O(n), porque depende de la cantidad  de registros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s-AR" altLang="es-AR" sz="3000" kern="1200" dirty="0"/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b="1" kern="1200" dirty="0"/>
            <a:t>Lectura de Bloques de registros</a:t>
          </a:r>
          <a:endParaRPr lang="es-AR" altLang="es-AR" sz="3000" kern="1200" dirty="0"/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mejora el acceso a disco, </a:t>
          </a:r>
        </a:p>
        <a:p>
          <a:pPr marL="571500" lvl="2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000" kern="1200" dirty="0"/>
            <a:t>no varían las comparaciones. </a:t>
          </a:r>
        </a:p>
      </dsp:txBody>
      <dsp:txXfrm>
        <a:off x="0" y="937391"/>
        <a:ext cx="10535348" cy="339066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06994B-5145-416B-AAAA-19EAE4132C25}">
      <dsp:nvSpPr>
        <dsp:cNvPr id="0" name=""/>
        <dsp:cNvSpPr/>
      </dsp:nvSpPr>
      <dsp:spPr>
        <a:xfrm>
          <a:off x="0" y="434668"/>
          <a:ext cx="11478768" cy="204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0880" tIns="499872" rIns="890880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 dirty="0"/>
            <a:t>Permite acceder a un registro preciso</a:t>
          </a:r>
          <a:endParaRPr lang="es-A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 dirty="0"/>
            <a:t>Requiere una sola lectura para traer el dato [ O(1) ].  </a:t>
          </a:r>
          <a:endParaRPr lang="es-A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 dirty="0"/>
            <a:t>Debe necesariamente conocerse el lugar donde comienza el registro requerido</a:t>
          </a:r>
          <a:endParaRPr lang="es-AR" sz="2400" kern="1200" dirty="0"/>
        </a:p>
      </dsp:txBody>
      <dsp:txXfrm>
        <a:off x="0" y="434668"/>
        <a:ext cx="11478768" cy="2041200"/>
      </dsp:txXfrm>
    </dsp:sp>
    <dsp:sp modelId="{16D09DC7-9389-4347-B03B-02A060010171}">
      <dsp:nvSpPr>
        <dsp:cNvPr id="0" name=""/>
        <dsp:cNvSpPr/>
      </dsp:nvSpPr>
      <dsp:spPr>
        <a:xfrm>
          <a:off x="573938" y="80428"/>
          <a:ext cx="8035137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3709" tIns="0" rIns="303709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400" b="1" kern="1200" dirty="0"/>
            <a:t>Acceso directo </a:t>
          </a:r>
          <a:endParaRPr lang="es-AR" sz="2400" kern="1200" dirty="0"/>
        </a:p>
      </dsp:txBody>
      <dsp:txXfrm>
        <a:off x="608523" y="115013"/>
        <a:ext cx="7965967" cy="639310"/>
      </dsp:txXfrm>
    </dsp:sp>
    <dsp:sp modelId="{BF9F7BF3-8F92-4838-8132-BE28F17D0B1E}">
      <dsp:nvSpPr>
        <dsp:cNvPr id="0" name=""/>
        <dsp:cNvSpPr/>
      </dsp:nvSpPr>
      <dsp:spPr>
        <a:xfrm>
          <a:off x="0" y="2959708"/>
          <a:ext cx="11478768" cy="204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0880" tIns="499872" rIns="890880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 dirty="0"/>
            <a:t>Indica la posición relativa con respecto al principio del archivo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 dirty="0"/>
            <a:t>Solo aplicable con registros de longitud fija)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400" kern="1200" dirty="0"/>
            <a:t>Ej. NRR 546 y longitud de cada registro 128 bytes </a:t>
          </a:r>
          <a:r>
            <a:rPr lang="es-AR" altLang="es-AR" sz="2400" kern="1200" dirty="0">
              <a:sym typeface="Wingdings" panose="05000000000000000000" pitchFamily="2" charset="2"/>
            </a:rPr>
            <a:t>                                        distancia en bytes= 546 * 128 = 69.888</a:t>
          </a:r>
        </a:p>
      </dsp:txBody>
      <dsp:txXfrm>
        <a:off x="0" y="2959708"/>
        <a:ext cx="11478768" cy="2041200"/>
      </dsp:txXfrm>
    </dsp:sp>
    <dsp:sp modelId="{4622A3A0-DB84-4FB4-9999-8F1DA469D1B3}">
      <dsp:nvSpPr>
        <dsp:cNvPr id="0" name=""/>
        <dsp:cNvSpPr/>
      </dsp:nvSpPr>
      <dsp:spPr>
        <a:xfrm>
          <a:off x="573938" y="2605468"/>
          <a:ext cx="8035137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3709" tIns="0" rIns="303709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400" b="1" kern="1200" dirty="0"/>
            <a:t>Número relativo de registro (NRR):</a:t>
          </a:r>
          <a:endParaRPr lang="es-AR" altLang="es-AR" sz="2400" kern="1200" dirty="0"/>
        </a:p>
      </dsp:txBody>
      <dsp:txXfrm>
        <a:off x="608523" y="2640053"/>
        <a:ext cx="7965967" cy="63931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5D58B7-3397-4062-B457-E862CE8913C5}">
      <dsp:nvSpPr>
        <dsp:cNvPr id="0" name=""/>
        <dsp:cNvSpPr/>
      </dsp:nvSpPr>
      <dsp:spPr>
        <a:xfrm>
          <a:off x="0" y="76900"/>
          <a:ext cx="10285413" cy="15202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200" kern="1200" dirty="0"/>
            <a:t>El acceso directo es preferible sólo cuando se necesitan pocos registros específicos, pero este método </a:t>
          </a:r>
          <a:r>
            <a:rPr lang="es-AR" altLang="es-AR" sz="3200" kern="1200" dirty="0">
              <a:solidFill>
                <a:srgbClr val="C00000"/>
              </a:solidFill>
            </a:rPr>
            <a:t>NO siempre </a:t>
          </a:r>
          <a:r>
            <a:rPr lang="es-AR" altLang="es-AR" sz="3200" kern="1200" dirty="0"/>
            <a:t>es el más apropiado para la extracción de </a:t>
          </a:r>
          <a:r>
            <a:rPr lang="es-AR" altLang="es-AR" sz="3200" kern="1200" dirty="0" err="1"/>
            <a:t>info</a:t>
          </a:r>
          <a:r>
            <a:rPr lang="es-AR" altLang="es-AR" sz="3200" kern="1200" dirty="0"/>
            <a:t>.</a:t>
          </a:r>
          <a:endParaRPr lang="es-AR" sz="3200" kern="1200" dirty="0"/>
        </a:p>
      </dsp:txBody>
      <dsp:txXfrm>
        <a:off x="0" y="76900"/>
        <a:ext cx="10285413" cy="1520205"/>
      </dsp:txXfrm>
    </dsp:sp>
    <dsp:sp modelId="{779B57E4-8C43-48D3-B7BF-D8D590775A16}">
      <dsp:nvSpPr>
        <dsp:cNvPr id="0" name=""/>
        <dsp:cNvSpPr/>
      </dsp:nvSpPr>
      <dsp:spPr>
        <a:xfrm>
          <a:off x="0" y="1597105"/>
          <a:ext cx="10285413" cy="29865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200" kern="1200" dirty="0"/>
            <a:t>Ej. generar cheques de pago a partir de un archivo de registros de empleados. </a:t>
          </a:r>
          <a:endParaRPr lang="es-AR" sz="3200" kern="1200" dirty="0"/>
        </a:p>
        <a:p>
          <a:pPr marL="571500" lvl="2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200" kern="1200" dirty="0"/>
            <a:t>Como todos los reg. se deben procesar </a:t>
          </a:r>
          <a:r>
            <a:rPr lang="es-AR" altLang="es-AR" sz="3200" kern="1200" dirty="0">
              <a:sym typeface="Wingdings" panose="05000000000000000000" pitchFamily="2" charset="2"/>
            </a:rPr>
            <a:t></a:t>
          </a:r>
          <a:r>
            <a:rPr lang="es-AR" altLang="es-AR" sz="3200" kern="1200" dirty="0"/>
            <a:t> es más rápido y sencillo leer registro a registro desde el ppio. hasta el final, y NO calcular la posición en cada caso para acceder directamente.</a:t>
          </a:r>
        </a:p>
      </dsp:txBody>
      <dsp:txXfrm>
        <a:off x="0" y="1597105"/>
        <a:ext cx="10285413" cy="298656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65CDDF-ECFB-49B3-B310-12529DF24706}">
      <dsp:nvSpPr>
        <dsp:cNvPr id="0" name=""/>
        <dsp:cNvSpPr/>
      </dsp:nvSpPr>
      <dsp:spPr>
        <a:xfrm>
          <a:off x="1234" y="524836"/>
          <a:ext cx="4814997" cy="28889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6500" kern="1200" dirty="0"/>
            <a:t>Forma de acceso</a:t>
          </a:r>
        </a:p>
      </dsp:txBody>
      <dsp:txXfrm>
        <a:off x="1234" y="524836"/>
        <a:ext cx="4814997" cy="2888998"/>
      </dsp:txXfrm>
    </dsp:sp>
    <dsp:sp modelId="{44132185-31AB-4F5C-88DC-A509E26B8E63}">
      <dsp:nvSpPr>
        <dsp:cNvPr id="0" name=""/>
        <dsp:cNvSpPr/>
      </dsp:nvSpPr>
      <dsp:spPr>
        <a:xfrm>
          <a:off x="5297731" y="524836"/>
          <a:ext cx="4814997" cy="288899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6500" kern="1200"/>
            <a:t>Cantidad de cambios</a:t>
          </a:r>
          <a:endParaRPr lang="es-AR" sz="6500" kern="1200" dirty="0"/>
        </a:p>
      </dsp:txBody>
      <dsp:txXfrm>
        <a:off x="5297731" y="524836"/>
        <a:ext cx="4814997" cy="288899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182553-5031-475F-AE43-F69681FA94B3}">
      <dsp:nvSpPr>
        <dsp:cNvPr id="0" name=""/>
        <dsp:cNvSpPr/>
      </dsp:nvSpPr>
      <dsp:spPr>
        <a:xfrm>
          <a:off x="0" y="135785"/>
          <a:ext cx="10113963" cy="10951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4800" kern="1200" dirty="0"/>
            <a:t>Forma de acceso</a:t>
          </a:r>
        </a:p>
      </dsp:txBody>
      <dsp:txXfrm>
        <a:off x="53459" y="189244"/>
        <a:ext cx="10007045" cy="988201"/>
      </dsp:txXfrm>
    </dsp:sp>
    <dsp:sp modelId="{29CF7B8E-9BE0-4059-B4FD-237479295ADF}">
      <dsp:nvSpPr>
        <dsp:cNvPr id="0" name=""/>
        <dsp:cNvSpPr/>
      </dsp:nvSpPr>
      <dsp:spPr>
        <a:xfrm>
          <a:off x="0" y="1230905"/>
          <a:ext cx="10113963" cy="273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1118" tIns="60960" rIns="341376" bIns="60960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700" kern="1200" dirty="0"/>
            <a:t>Serie </a:t>
          </a:r>
          <a:r>
            <a:rPr lang="es-AR" altLang="es-AR" sz="3700" kern="1200" dirty="0"/>
            <a:t>cada registro es accesible solo luego de procesar su antecesor, simples de acceder</a:t>
          </a:r>
          <a:endParaRPr lang="es-AR" sz="3700" kern="1200" dirty="0"/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700" kern="1200" dirty="0"/>
            <a:t>Secuencial </a:t>
          </a:r>
          <a:r>
            <a:rPr lang="es-AR" altLang="es-AR" sz="3700" kern="1200" dirty="0"/>
            <a:t>los registros son accesibles en orden de alguna clave</a:t>
          </a:r>
          <a:endParaRPr lang="es-AR" sz="3700" kern="1200" dirty="0"/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3700" kern="1200" dirty="0"/>
            <a:t>Directo se accede al registro deseado</a:t>
          </a:r>
        </a:p>
      </dsp:txBody>
      <dsp:txXfrm>
        <a:off x="0" y="1230905"/>
        <a:ext cx="10113963" cy="27324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diagrams.loki3.com/BracketList+Icon">
  <dgm:title val="Lista de llaves verticales"/>
  <dgm:desc val="Se usa para mostrar bloques de información agrupados. Funciona bien con gran cantidad de texto de nivel 2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8ED4CE-C702-094C-8B48-30DCCF41C3EE}" type="datetimeFigureOut">
              <a:rPr lang="es-AR" smtClean="0"/>
              <a:t>22/9/2025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9F9FD-8D4D-C044-B48D-ECB381682B7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6747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DC01D4C-1146-4039-A212-A358EFB6EDBA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20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buFontTx/>
              <a:buChar char="•"/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476292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846329B-27D4-4FB5-A50B-E988569034CD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21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buFontTx/>
              <a:buChar char="•"/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85726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F0A0D6B-0615-4F64-8FD4-B9F2AF2476EC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22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buFontTx/>
              <a:buChar char="•"/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687752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DAAB1D1-DAA3-4155-8569-93E9E68EA969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23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842914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85AE5D6-A60C-4C2E-AD05-00B0FE322286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24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790394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3F36D3E-4D60-4F6F-A659-32804DC8EB8A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25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buFontTx/>
              <a:buChar char="•"/>
            </a:pPr>
            <a:r>
              <a:rPr lang="es-AR" altLang="es-AR"/>
              <a:t>La idea del menor tamaño es que se puede usar el mismo espacio (generando fragmentación interna o externa) o que se puede buscar un nuevo espacio que mejor le quepa (con la política que sea, primer, mejor o peor ajuste)</a:t>
            </a:r>
          </a:p>
        </p:txBody>
      </p:sp>
    </p:spTree>
    <p:extLst>
      <p:ext uri="{BB962C8B-B14F-4D97-AF65-F5344CB8AC3E}">
        <p14:creationId xmlns:p14="http://schemas.microsoft.com/office/powerpoint/2010/main" val="1257804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740129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302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46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530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60631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888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682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800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700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45548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2553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18009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0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Relationship Id="rId9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Relationship Id="rId9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4" Type="http://schemas.openxmlformats.org/officeDocument/2006/relationships/diagramData" Target="../diagrams/data13.xml"/><Relationship Id="rId9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5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diagramQuickStyle" Target="../diagrams/quickStyle15.xml"/><Relationship Id="rId5" Type="http://schemas.openxmlformats.org/officeDocument/2006/relationships/diagramLayout" Target="../diagrams/layout15.xml"/><Relationship Id="rId4" Type="http://schemas.openxmlformats.org/officeDocument/2006/relationships/diagramData" Target="../diagrams/data15.xml"/><Relationship Id="rId9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Relationship Id="rId9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7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diagramQuickStyle" Target="../diagrams/quickStyle17.xml"/><Relationship Id="rId5" Type="http://schemas.openxmlformats.org/officeDocument/2006/relationships/diagramLayout" Target="../diagrams/layout17.xml"/><Relationship Id="rId4" Type="http://schemas.openxmlformats.org/officeDocument/2006/relationships/diagramData" Target="../diagrams/data17.xml"/><Relationship Id="rId9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8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8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diagramQuickStyle" Target="../diagrams/quickStyle18.xml"/><Relationship Id="rId5" Type="http://schemas.openxmlformats.org/officeDocument/2006/relationships/diagramLayout" Target="../diagrams/layout18.xml"/><Relationship Id="rId4" Type="http://schemas.openxmlformats.org/officeDocument/2006/relationships/diagramData" Target="../diagrams/data18.xml"/><Relationship Id="rId9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9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9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diagramQuickStyle" Target="../diagrams/quickStyle19.xml"/><Relationship Id="rId5" Type="http://schemas.openxmlformats.org/officeDocument/2006/relationships/diagramLayout" Target="../diagrams/layout19.xml"/><Relationship Id="rId4" Type="http://schemas.openxmlformats.org/officeDocument/2006/relationships/diagramData" Target="../diagrams/data19.xml"/><Relationship Id="rId9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0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0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diagramLayout" Target="../diagrams/layout20.xml"/><Relationship Id="rId5" Type="http://schemas.openxmlformats.org/officeDocument/2006/relationships/diagramData" Target="../diagrams/data20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microsoft.com/office/2007/relationships/diagramDrawing" Target="../diagrams/drawing2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diagramLayout" Target="../diagrams/layout21.xml"/><Relationship Id="rId5" Type="http://schemas.openxmlformats.org/officeDocument/2006/relationships/diagramData" Target="../diagrams/data2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2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diagramLayout" Target="../diagrams/layout22.xml"/><Relationship Id="rId5" Type="http://schemas.openxmlformats.org/officeDocument/2006/relationships/diagramData" Target="../diagrams/data22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2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3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diagramLayout" Target="../diagrams/layout23.xml"/><Relationship Id="rId5" Type="http://schemas.openxmlformats.org/officeDocument/2006/relationships/diagramData" Target="../diagrams/data23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4.xml"/><Relationship Id="rId9" Type="http://schemas.microsoft.com/office/2007/relationships/diagramDrawing" Target="../diagrams/drawing2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4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diagramLayout" Target="../diagrams/layout24.xml"/><Relationship Id="rId5" Type="http://schemas.openxmlformats.org/officeDocument/2006/relationships/diagramData" Target="../diagrams/data24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5.xml"/><Relationship Id="rId9" Type="http://schemas.microsoft.com/office/2007/relationships/diagramDrawing" Target="../diagrams/drawing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8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9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67828" y="178554"/>
            <a:ext cx="9601200" cy="1138182"/>
          </a:xfrm>
        </p:spPr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Claves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6052033"/>
              </p:ext>
            </p:extLst>
          </p:nvPr>
        </p:nvGraphicFramePr>
        <p:xfrm>
          <a:off x="1219200" y="1463040"/>
          <a:ext cx="10285413" cy="44488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</a:t>
            </a:fld>
            <a:endParaRPr lang="es-AR"/>
          </a:p>
        </p:txBody>
      </p:sp>
      <p:pic>
        <p:nvPicPr>
          <p:cNvPr id="3" name="c3_19" descr="c3_19">
            <a:hlinkClick r:id="" action="ppaction://media"/>
            <a:extLst>
              <a:ext uri="{FF2B5EF4-FFF2-40B4-BE49-F238E27FC236}">
                <a16:creationId xmlns:a16="http://schemas.microsoft.com/office/drawing/2014/main" id="{2DAA4367-1173-4044-8133-410A71ECF0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25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3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</a:t>
            </a:r>
            <a:r>
              <a:rPr lang="es-AR" dirty="0"/>
              <a:t>Tipos</a:t>
            </a:r>
            <a:br>
              <a:rPr lang="es-AR" dirty="0"/>
            </a:b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6731265"/>
              </p:ext>
            </p:extLst>
          </p:nvPr>
        </p:nvGraphicFramePr>
        <p:xfrm>
          <a:off x="1219200" y="1925053"/>
          <a:ext cx="10285413" cy="3986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10</a:t>
            </a:fld>
            <a:endParaRPr lang="es-AR"/>
          </a:p>
        </p:txBody>
      </p:sp>
      <p:pic>
        <p:nvPicPr>
          <p:cNvPr id="3" name="c3_28" descr="c3_28">
            <a:hlinkClick r:id="" action="ppaction://media"/>
            <a:extLst>
              <a:ext uri="{FF2B5EF4-FFF2-40B4-BE49-F238E27FC236}">
                <a16:creationId xmlns:a16="http://schemas.microsoft.com/office/drawing/2014/main" id="{C32B9AA0-8D36-A742-A62D-A95B48D21B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0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6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Operaciones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182613"/>
              </p:ext>
            </p:extLst>
          </p:nvPr>
        </p:nvGraphicFramePr>
        <p:xfrm>
          <a:off x="1556084" y="1796716"/>
          <a:ext cx="9948529" cy="4115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11</a:t>
            </a:fld>
            <a:endParaRPr lang="es-AR"/>
          </a:p>
        </p:txBody>
      </p:sp>
      <p:pic>
        <p:nvPicPr>
          <p:cNvPr id="3" name="c3_29" descr="c3_29">
            <a:hlinkClick r:id="" action="ppaction://media"/>
            <a:extLst>
              <a:ext uri="{FF2B5EF4-FFF2-40B4-BE49-F238E27FC236}">
                <a16:creationId xmlns:a16="http://schemas.microsoft.com/office/drawing/2014/main" id="{0C4D0491-7F00-3246-BCA1-5E701D5DB8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69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4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eliminación</a:t>
            </a:r>
            <a:br>
              <a:rPr lang="es-AR" dirty="0">
                <a:sym typeface="Wingdings" panose="05000000000000000000" pitchFamily="2" charset="2"/>
              </a:rPr>
            </a:b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0165543"/>
              </p:ext>
            </p:extLst>
          </p:nvPr>
        </p:nvGraphicFramePr>
        <p:xfrm>
          <a:off x="978568" y="1668379"/>
          <a:ext cx="10526045" cy="42434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12</a:t>
            </a:fld>
            <a:endParaRPr lang="es-AR"/>
          </a:p>
        </p:txBody>
      </p:sp>
      <p:pic>
        <p:nvPicPr>
          <p:cNvPr id="3" name="c3_30" descr="c3_30">
            <a:hlinkClick r:id="" action="ppaction://media"/>
            <a:extLst>
              <a:ext uri="{FF2B5EF4-FFF2-40B4-BE49-F238E27FC236}">
                <a16:creationId xmlns:a16="http://schemas.microsoft.com/office/drawing/2014/main" id="{DF922275-29E8-D942-9720-B7397EF972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70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6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509338"/>
            <a:ext cx="9601200" cy="1485900"/>
          </a:xfrm>
        </p:spPr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eliminación</a:t>
            </a:r>
            <a:br>
              <a:rPr lang="es-AR" dirty="0">
                <a:sym typeface="Wingdings" panose="05000000000000000000" pitchFamily="2" charset="2"/>
              </a:rPr>
            </a:b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3606368"/>
              </p:ext>
            </p:extLst>
          </p:nvPr>
        </p:nvGraphicFramePr>
        <p:xfrm>
          <a:off x="994610" y="1684421"/>
          <a:ext cx="10892590" cy="4475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13</a:t>
            </a:fld>
            <a:endParaRPr lang="es-AR"/>
          </a:p>
        </p:txBody>
      </p:sp>
      <p:pic>
        <p:nvPicPr>
          <p:cNvPr id="3" name="c3_31" descr="c3_31">
            <a:hlinkClick r:id="" action="ppaction://media"/>
            <a:extLst>
              <a:ext uri="{FF2B5EF4-FFF2-40B4-BE49-F238E27FC236}">
                <a16:creationId xmlns:a16="http://schemas.microsoft.com/office/drawing/2014/main" id="{5C54D7CC-9CB7-B54C-ACB2-C146E88459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85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eliminación</a:t>
            </a:r>
            <a:br>
              <a:rPr lang="es-AR" dirty="0">
                <a:sym typeface="Wingdings" panose="05000000000000000000" pitchFamily="2" charset="2"/>
              </a:rPr>
            </a:b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5127823"/>
              </p:ext>
            </p:extLst>
          </p:nvPr>
        </p:nvGraphicFramePr>
        <p:xfrm>
          <a:off x="1074821" y="1828800"/>
          <a:ext cx="10429792" cy="4083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14</a:t>
            </a:fld>
            <a:endParaRPr lang="es-AR"/>
          </a:p>
        </p:txBody>
      </p:sp>
      <p:pic>
        <p:nvPicPr>
          <p:cNvPr id="3" name="c3_32" descr="c3_32">
            <a:hlinkClick r:id="" action="ppaction://media"/>
            <a:extLst>
              <a:ext uri="{FF2B5EF4-FFF2-40B4-BE49-F238E27FC236}">
                <a16:creationId xmlns:a16="http://schemas.microsoft.com/office/drawing/2014/main" id="{5E58B2D0-543E-AD4B-AD26-54957BE34A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67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5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eliminación</a:t>
            </a:r>
            <a:br>
              <a:rPr lang="es-AR" dirty="0">
                <a:sym typeface="Wingdings" panose="05000000000000000000" pitchFamily="2" charset="2"/>
              </a:rPr>
            </a:b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877905"/>
              </p:ext>
            </p:extLst>
          </p:nvPr>
        </p:nvGraphicFramePr>
        <p:xfrm>
          <a:off x="753979" y="1588168"/>
          <a:ext cx="10750634" cy="4323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15</a:t>
            </a:fld>
            <a:endParaRPr lang="es-AR"/>
          </a:p>
        </p:txBody>
      </p:sp>
      <p:pic>
        <p:nvPicPr>
          <p:cNvPr id="3" name="c3_33" descr="c3_33">
            <a:hlinkClick r:id="" action="ppaction://media"/>
            <a:extLst>
              <a:ext uri="{FF2B5EF4-FFF2-40B4-BE49-F238E27FC236}">
                <a16:creationId xmlns:a16="http://schemas.microsoft.com/office/drawing/2014/main" id="{DABF06B0-F30D-6A47-836A-3161AD6A0B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124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1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eliminación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3800221"/>
              </p:ext>
            </p:extLst>
          </p:nvPr>
        </p:nvGraphicFramePr>
        <p:xfrm>
          <a:off x="770021" y="1652337"/>
          <a:ext cx="10734592" cy="42595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16</a:t>
            </a:fld>
            <a:endParaRPr lang="es-AR"/>
          </a:p>
        </p:txBody>
      </p:sp>
      <p:pic>
        <p:nvPicPr>
          <p:cNvPr id="3" name="c3_34" descr="c3_34">
            <a:hlinkClick r:id="" action="ppaction://media"/>
            <a:extLst>
              <a:ext uri="{FF2B5EF4-FFF2-40B4-BE49-F238E27FC236}">
                <a16:creationId xmlns:a16="http://schemas.microsoft.com/office/drawing/2014/main" id="{9376250D-9CBF-D14D-A1CC-746A49DC33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2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eliminación</a:t>
            </a:r>
            <a:br>
              <a:rPr lang="es-AR" dirty="0">
                <a:sym typeface="Wingdings" panose="05000000000000000000" pitchFamily="2" charset="2"/>
              </a:rPr>
            </a:b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9984199"/>
              </p:ext>
            </p:extLst>
          </p:nvPr>
        </p:nvGraphicFramePr>
        <p:xfrm>
          <a:off x="978568" y="1491916"/>
          <a:ext cx="10526044" cy="43169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17</a:t>
            </a:fld>
            <a:endParaRPr lang="es-AR"/>
          </a:p>
        </p:txBody>
      </p:sp>
      <p:pic>
        <p:nvPicPr>
          <p:cNvPr id="3" name="c3_35" descr="c3_35">
            <a:hlinkClick r:id="" action="ppaction://media"/>
            <a:extLst>
              <a:ext uri="{FF2B5EF4-FFF2-40B4-BE49-F238E27FC236}">
                <a16:creationId xmlns:a16="http://schemas.microsoft.com/office/drawing/2014/main" id="{E547B465-20BB-A44A-9C81-FB8325D023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430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28076"/>
            <a:ext cx="9601200" cy="1485900"/>
          </a:xfrm>
        </p:spPr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eliminación</a:t>
            </a:r>
            <a:br>
              <a:rPr lang="es-AR" dirty="0">
                <a:sym typeface="Wingdings" panose="05000000000000000000" pitchFamily="2" charset="2"/>
              </a:rPr>
            </a:b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0217994"/>
              </p:ext>
            </p:extLst>
          </p:nvPr>
        </p:nvGraphicFramePr>
        <p:xfrm>
          <a:off x="866274" y="1026695"/>
          <a:ext cx="11438021" cy="48851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18</a:t>
            </a:fld>
            <a:endParaRPr lang="es-AR"/>
          </a:p>
        </p:txBody>
      </p:sp>
      <p:pic>
        <p:nvPicPr>
          <p:cNvPr id="3" name="c3_36" descr="c3_36">
            <a:hlinkClick r:id="" action="ppaction://media"/>
            <a:extLst>
              <a:ext uri="{FF2B5EF4-FFF2-40B4-BE49-F238E27FC236}">
                <a16:creationId xmlns:a16="http://schemas.microsoft.com/office/drawing/2014/main" id="{695E817E-03F6-014D-860A-FB55DB113D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592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0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413E25-09DF-C04E-9BE4-C61B15DB6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16834"/>
            <a:ext cx="9601200" cy="1485900"/>
          </a:xfrm>
        </p:spPr>
        <p:txBody>
          <a:bodyPr/>
          <a:lstStyle/>
          <a:p>
            <a:r>
              <a:rPr lang="es-AR" altLang="es-AR" dirty="0"/>
              <a:t>Archivos - Eliminación</a:t>
            </a:r>
            <a:endParaRPr lang="es-AR" dirty="0"/>
          </a:p>
        </p:txBody>
      </p:sp>
      <p:graphicFrame>
        <p:nvGraphicFramePr>
          <p:cNvPr id="7" name="Marcador de contenido 6">
            <a:extLst>
              <a:ext uri="{FF2B5EF4-FFF2-40B4-BE49-F238E27FC236}">
                <a16:creationId xmlns:a16="http://schemas.microsoft.com/office/drawing/2014/main" id="{A8604EF2-3329-8C42-8C51-DC37C807D6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3385387"/>
              </p:ext>
            </p:extLst>
          </p:nvPr>
        </p:nvGraphicFramePr>
        <p:xfrm>
          <a:off x="818147" y="1491916"/>
          <a:ext cx="11133221" cy="43754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BDDF7A-8191-3C4A-B28C-CD0FDD67E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A654B5F-68D2-F445-A374-77BF4681E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DB5409-62A5-094C-BDBD-9063D50BB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3" name="c_37" descr="c_37">
            <a:hlinkClick r:id="" action="ppaction://media"/>
            <a:extLst>
              <a:ext uri="{FF2B5EF4-FFF2-40B4-BE49-F238E27FC236}">
                <a16:creationId xmlns:a16="http://schemas.microsoft.com/office/drawing/2014/main" id="{78C71A43-D82D-DA4F-A7B6-1643113DCE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50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67828" y="324858"/>
            <a:ext cx="9601200" cy="1065030"/>
          </a:xfrm>
        </p:spPr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Claves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5051734"/>
              </p:ext>
            </p:extLst>
          </p:nvPr>
        </p:nvGraphicFramePr>
        <p:xfrm>
          <a:off x="768096" y="1152144"/>
          <a:ext cx="11283696" cy="51023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2</a:t>
            </a:fld>
            <a:endParaRPr lang="es-AR"/>
          </a:p>
        </p:txBody>
      </p:sp>
      <p:pic>
        <p:nvPicPr>
          <p:cNvPr id="3" name="c3_20" descr="c3_20">
            <a:hlinkClick r:id="" action="ppaction://media"/>
            <a:extLst>
              <a:ext uri="{FF2B5EF4-FFF2-40B4-BE49-F238E27FC236}">
                <a16:creationId xmlns:a16="http://schemas.microsoft.com/office/drawing/2014/main" id="{C7016932-B031-BD4A-9302-63DF05EA02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9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6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AR" altLang="es-AR"/>
              <a:t>Archivos - Eliminación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CB7A7677-50DC-9841-9435-45E7E2ED55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1922344"/>
              </p:ext>
            </p:extLst>
          </p:nvPr>
        </p:nvGraphicFramePr>
        <p:xfrm>
          <a:off x="898357" y="1796716"/>
          <a:ext cx="11117179" cy="40706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43011" name="4 Marcador de pie de página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AR" sz="1000" b="0"/>
          </a:p>
        </p:txBody>
      </p:sp>
      <p:sp>
        <p:nvSpPr>
          <p:cNvPr id="43012" name="5 Marcador de número de diapositiva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9CC8DF3-F894-44A3-8220-A277CD8EF8A4}" type="slidenum">
              <a:rPr lang="es-ES" altLang="es-AR" sz="1400" b="0" smtClean="0"/>
              <a:pPr eaLnBrk="1" hangingPunct="1"/>
              <a:t>20</a:t>
            </a:fld>
            <a:endParaRPr lang="es-ES" altLang="es-AR" sz="1400" b="0"/>
          </a:p>
        </p:txBody>
      </p:sp>
      <p:pic>
        <p:nvPicPr>
          <p:cNvPr id="3" name="c3_38" descr="c3_38">
            <a:hlinkClick r:id="" action="ppaction://media"/>
            <a:extLst>
              <a:ext uri="{FF2B5EF4-FFF2-40B4-BE49-F238E27FC236}">
                <a16:creationId xmlns:a16="http://schemas.microsoft.com/office/drawing/2014/main" id="{A3D4ABB9-847B-B449-B3D5-C867BE38DE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24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7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AR" altLang="es-AR"/>
              <a:t>Archivos - Eliminación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67C7E7F6-B063-174B-8B5F-EA27EE07D1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2521223"/>
              </p:ext>
            </p:extLst>
          </p:nvPr>
        </p:nvGraphicFramePr>
        <p:xfrm>
          <a:off x="930441" y="1475875"/>
          <a:ext cx="11053011" cy="43915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44035" name="4 Marcador de pie de página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AR" sz="1000" b="0" dirty="0"/>
          </a:p>
        </p:txBody>
      </p:sp>
      <p:sp>
        <p:nvSpPr>
          <p:cNvPr id="44036" name="5 Marcador de número de diapositiva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0FE5452-355B-466E-9B63-36975E1DD0BB}" type="slidenum">
              <a:rPr lang="es-ES" altLang="es-AR" sz="1400" b="0"/>
              <a:pPr eaLnBrk="1" hangingPunct="1"/>
              <a:t>21</a:t>
            </a:fld>
            <a:endParaRPr lang="es-ES" altLang="es-AR" sz="1400" b="0"/>
          </a:p>
        </p:txBody>
      </p:sp>
      <p:pic>
        <p:nvPicPr>
          <p:cNvPr id="3" name="c3_39" descr="c3_39">
            <a:hlinkClick r:id="" action="ppaction://media"/>
            <a:extLst>
              <a:ext uri="{FF2B5EF4-FFF2-40B4-BE49-F238E27FC236}">
                <a16:creationId xmlns:a16="http://schemas.microsoft.com/office/drawing/2014/main" id="{CC2C0AD5-D8CA-4A45-B2FF-7F6D7D50C5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730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3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Archivos - Eliminación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570FC7BD-A883-364A-A268-E1AF6C646C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7758099"/>
              </p:ext>
            </p:extLst>
          </p:nvPr>
        </p:nvGraphicFramePr>
        <p:xfrm>
          <a:off x="962526" y="1299411"/>
          <a:ext cx="11229474" cy="4567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45059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AR" sz="1000" b="0" dirty="0"/>
          </a:p>
        </p:txBody>
      </p:sp>
      <p:sp>
        <p:nvSpPr>
          <p:cNvPr id="45060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A7E89E21-2BF7-43B3-8D9B-C0CFD4BCF282}" type="slidenum">
              <a:rPr lang="es-ES" altLang="es-AR" smtClean="0"/>
              <a:pPr/>
              <a:t>22</a:t>
            </a:fld>
            <a:endParaRPr lang="es-ES" altLang="es-AR"/>
          </a:p>
        </p:txBody>
      </p:sp>
      <p:pic>
        <p:nvPicPr>
          <p:cNvPr id="3" name="c3_40" descr="c3_40">
            <a:hlinkClick r:id="" action="ppaction://media"/>
            <a:extLst>
              <a:ext uri="{FF2B5EF4-FFF2-40B4-BE49-F238E27FC236}">
                <a16:creationId xmlns:a16="http://schemas.microsoft.com/office/drawing/2014/main" id="{C83F4EBF-1453-F448-A810-A3BFC08588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16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Archivos - Eliminación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2B36696E-73CE-D242-A5D2-46081A0F13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7704352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47107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AR" sz="1000" b="0" dirty="0"/>
          </a:p>
        </p:txBody>
      </p:sp>
      <p:sp>
        <p:nvSpPr>
          <p:cNvPr id="47108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767D97A2-D643-4072-8CFF-5EA480B0495C}" type="slidenum">
              <a:rPr lang="es-ES" altLang="es-AR" smtClean="0"/>
              <a:pPr/>
              <a:t>23</a:t>
            </a:fld>
            <a:endParaRPr lang="es-ES" altLang="es-AR"/>
          </a:p>
        </p:txBody>
      </p:sp>
      <p:pic>
        <p:nvPicPr>
          <p:cNvPr id="3" name="c3_41" descr="c3_41">
            <a:hlinkClick r:id="" action="ppaction://media"/>
            <a:extLst>
              <a:ext uri="{FF2B5EF4-FFF2-40B4-BE49-F238E27FC236}">
                <a16:creationId xmlns:a16="http://schemas.microsoft.com/office/drawing/2014/main" id="{FD16B67B-EFEF-AA42-9F9B-C2A21CD978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55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C46CD03-D076-40A3-9AA4-2B7BB288B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30000">
                <a:schemeClr val="bg2">
                  <a:alpha val="75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81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s-AR" altLang="es-AR"/>
              <a:t>Archivos - Eliminación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88D28697-83F7-4C09-A9B2-6CAA58855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1390650" y="6453386"/>
            <a:ext cx="1204572" cy="40461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AR" sz="1100"/>
              <a:t>FOD - Facultad de Informática</a:t>
            </a:r>
          </a:p>
        </p:txBody>
      </p:sp>
      <p:sp>
        <p:nvSpPr>
          <p:cNvPr id="50179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2893564" y="6453386"/>
            <a:ext cx="6280830" cy="404614"/>
          </a:xfrm>
        </p:spPr>
        <p:txBody>
          <a:bodyPr>
            <a:norm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AR" b="0"/>
          </a:p>
        </p:txBody>
      </p:sp>
      <p:sp>
        <p:nvSpPr>
          <p:cNvPr id="50180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3A6A0908-1A48-4DCE-BF3D-FCF9627BE804}" type="slidenum">
              <a:rPr lang="es-ES" altLang="es-AR" smtClean="0"/>
              <a:pPr>
                <a:spcAft>
                  <a:spcPts val="600"/>
                </a:spcAft>
              </a:pPr>
              <a:t>24</a:t>
            </a:fld>
            <a:endParaRPr lang="es-ES" altLang="es-AR"/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8CFC482F-A35D-6D4B-8977-C9165DAD6C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3619334"/>
              </p:ext>
            </p:extLst>
          </p:nvPr>
        </p:nvGraphicFramePr>
        <p:xfrm>
          <a:off x="1185048" y="1732547"/>
          <a:ext cx="9787752" cy="4134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c3_42" descr="c3_42">
            <a:hlinkClick r:id="" action="ppaction://media"/>
            <a:extLst>
              <a:ext uri="{FF2B5EF4-FFF2-40B4-BE49-F238E27FC236}">
                <a16:creationId xmlns:a16="http://schemas.microsoft.com/office/drawing/2014/main" id="{8574887C-FC3B-8041-BCC4-1CD0713F82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772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Archivos - Operaciones</a:t>
            </a:r>
          </a:p>
        </p:txBody>
      </p:sp>
      <p:sp>
        <p:nvSpPr>
          <p:cNvPr id="512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0442" y="1411705"/>
            <a:ext cx="10042358" cy="4455695"/>
          </a:xfrm>
        </p:spPr>
        <p:txBody>
          <a:bodyPr/>
          <a:lstStyle/>
          <a:p>
            <a:r>
              <a:rPr lang="es-AR" altLang="es-AR" dirty="0"/>
              <a:t>Modificaciones</a:t>
            </a:r>
          </a:p>
          <a:p>
            <a:pPr lvl="1"/>
            <a:r>
              <a:rPr lang="es-AR" altLang="es-AR" dirty="0"/>
              <a:t>Consideraciones iniciales</a:t>
            </a:r>
          </a:p>
          <a:p>
            <a:pPr lvl="2"/>
            <a:r>
              <a:rPr lang="es-AR" altLang="es-AR" dirty="0"/>
              <a:t>Registro de long. Variable, se altera el tamaño</a:t>
            </a:r>
          </a:p>
          <a:p>
            <a:pPr lvl="3"/>
            <a:r>
              <a:rPr lang="es-AR" altLang="es-AR" dirty="0"/>
              <a:t>Menor, puede no importar (aunque genere fragmentación interna o externa)</a:t>
            </a:r>
          </a:p>
          <a:p>
            <a:pPr lvl="3"/>
            <a:r>
              <a:rPr lang="es-AR" altLang="es-AR" dirty="0"/>
              <a:t>Mayor, no cabe en el espacio</a:t>
            </a:r>
          </a:p>
          <a:p>
            <a:pPr lvl="3"/>
            <a:endParaRPr lang="es-AR" altLang="es-AR" dirty="0"/>
          </a:p>
          <a:p>
            <a:pPr lvl="1"/>
            <a:r>
              <a:rPr lang="es-AR" altLang="es-AR" dirty="0"/>
              <a:t>Otros problemas</a:t>
            </a:r>
          </a:p>
          <a:p>
            <a:pPr lvl="2"/>
            <a:r>
              <a:rPr lang="es-AR" altLang="es-AR" dirty="0"/>
              <a:t>Agregar claves duplicadas, y luego se modifica</a:t>
            </a:r>
          </a:p>
          <a:p>
            <a:pPr lvl="2"/>
            <a:r>
              <a:rPr lang="es-AR" altLang="es-AR" dirty="0"/>
              <a:t>Cambiar la clave del registro (que pasa con el orden)</a:t>
            </a:r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120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AR" sz="1000" b="0" dirty="0"/>
          </a:p>
        </p:txBody>
      </p:sp>
      <p:sp>
        <p:nvSpPr>
          <p:cNvPr id="5120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AFB8AD4E-9D60-4326-A837-87476CB542BA}" type="slidenum">
              <a:rPr lang="es-ES" altLang="es-AR" smtClean="0"/>
              <a:pPr/>
              <a:t>25</a:t>
            </a:fld>
            <a:endParaRPr lang="es-ES" altLang="es-AR"/>
          </a:p>
        </p:txBody>
      </p:sp>
      <p:pic>
        <p:nvPicPr>
          <p:cNvPr id="3" name="c3_43" descr="c3_43">
            <a:hlinkClick r:id="" action="ppaction://media"/>
            <a:extLst>
              <a:ext uri="{FF2B5EF4-FFF2-40B4-BE49-F238E27FC236}">
                <a16:creationId xmlns:a16="http://schemas.microsoft.com/office/drawing/2014/main" id="{7D8DB5CE-1A23-E34A-B1B9-188F4CC42A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66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09192" y="203200"/>
            <a:ext cx="10231704" cy="1029200"/>
          </a:xfrm>
        </p:spPr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Claves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653447"/>
              </p:ext>
            </p:extLst>
          </p:nvPr>
        </p:nvGraphicFramePr>
        <p:xfrm>
          <a:off x="914400" y="1232400"/>
          <a:ext cx="11064240" cy="467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3</a:t>
            </a:fld>
            <a:endParaRPr lang="es-AR"/>
          </a:p>
        </p:txBody>
      </p:sp>
      <p:pic>
        <p:nvPicPr>
          <p:cNvPr id="3" name="c3_21" descr="c3_21">
            <a:hlinkClick r:id="" action="ppaction://media"/>
            <a:extLst>
              <a:ext uri="{FF2B5EF4-FFF2-40B4-BE49-F238E27FC236}">
                <a16:creationId xmlns:a16="http://schemas.microsoft.com/office/drawing/2014/main" id="{0E1746AA-1DEE-B64F-AB0E-9E283CEF85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462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8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67828" y="203200"/>
            <a:ext cx="9870732" cy="1388864"/>
          </a:xfrm>
        </p:spPr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Claves  (performance)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3661761"/>
              </p:ext>
            </p:extLst>
          </p:nvPr>
        </p:nvGraphicFramePr>
        <p:xfrm>
          <a:off x="853440" y="1225296"/>
          <a:ext cx="10942320" cy="4686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4</a:t>
            </a:fld>
            <a:endParaRPr lang="es-AR"/>
          </a:p>
        </p:txBody>
      </p:sp>
      <p:pic>
        <p:nvPicPr>
          <p:cNvPr id="3" name="c3_22" descr="c3_22">
            <a:hlinkClick r:id="" action="ppaction://media"/>
            <a:extLst>
              <a:ext uri="{FF2B5EF4-FFF2-40B4-BE49-F238E27FC236}">
                <a16:creationId xmlns:a16="http://schemas.microsoft.com/office/drawing/2014/main" id="{A82337FF-8E9A-2546-827F-43BB9C613B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489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0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90650" y="251706"/>
            <a:ext cx="9984486" cy="1284486"/>
          </a:xfrm>
        </p:spPr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Claves  (performance)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6236039"/>
              </p:ext>
            </p:extLst>
          </p:nvPr>
        </p:nvGraphicFramePr>
        <p:xfrm>
          <a:off x="969264" y="1536192"/>
          <a:ext cx="10535349" cy="4375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5</a:t>
            </a:fld>
            <a:endParaRPr lang="es-AR"/>
          </a:p>
        </p:txBody>
      </p:sp>
      <p:pic>
        <p:nvPicPr>
          <p:cNvPr id="3" name="c3_23" descr="c3_23">
            <a:hlinkClick r:id="" action="ppaction://media"/>
            <a:extLst>
              <a:ext uri="{FF2B5EF4-FFF2-40B4-BE49-F238E27FC236}">
                <a16:creationId xmlns:a16="http://schemas.microsoft.com/office/drawing/2014/main" id="{AE9CF6CC-8872-3945-8959-EC51448A6F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03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3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-57150"/>
            <a:ext cx="9601200" cy="1485900"/>
          </a:xfrm>
        </p:spPr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Claves  (performance)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4149251"/>
              </p:ext>
            </p:extLst>
          </p:nvPr>
        </p:nvGraphicFramePr>
        <p:xfrm>
          <a:off x="713232" y="1090863"/>
          <a:ext cx="11478768" cy="5081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6</a:t>
            </a:fld>
            <a:endParaRPr lang="es-AR"/>
          </a:p>
        </p:txBody>
      </p:sp>
      <p:pic>
        <p:nvPicPr>
          <p:cNvPr id="3" name="c3_24" descr="c3_24">
            <a:hlinkClick r:id="" action="ppaction://media"/>
            <a:extLst>
              <a:ext uri="{FF2B5EF4-FFF2-40B4-BE49-F238E27FC236}">
                <a16:creationId xmlns:a16="http://schemas.microsoft.com/office/drawing/2014/main" id="{EB37A749-5912-1D4A-94D0-1CD4CC2706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354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3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204540"/>
            <a:ext cx="9601200" cy="1485900"/>
          </a:xfrm>
        </p:spPr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Claves  (performance)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5582595"/>
              </p:ext>
            </p:extLst>
          </p:nvPr>
        </p:nvGraphicFramePr>
        <p:xfrm>
          <a:off x="1219200" y="1251284"/>
          <a:ext cx="10285413" cy="46605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7</a:t>
            </a:fld>
            <a:endParaRPr lang="es-AR"/>
          </a:p>
        </p:txBody>
      </p:sp>
      <p:pic>
        <p:nvPicPr>
          <p:cNvPr id="3" name="c3_25" descr="c3_25">
            <a:hlinkClick r:id="" action="ppaction://media"/>
            <a:extLst>
              <a:ext uri="{FF2B5EF4-FFF2-40B4-BE49-F238E27FC236}">
                <a16:creationId xmlns:a16="http://schemas.microsoft.com/office/drawing/2014/main" id="{263C241D-B098-3541-BFFC-50D704B412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5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7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diferentes visiones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7291955"/>
              </p:ext>
            </p:extLst>
          </p:nvPr>
        </p:nvGraphicFramePr>
        <p:xfrm>
          <a:off x="1390650" y="1973179"/>
          <a:ext cx="10113963" cy="39386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8</a:t>
            </a:fld>
            <a:endParaRPr lang="es-AR"/>
          </a:p>
        </p:txBody>
      </p:sp>
      <p:pic>
        <p:nvPicPr>
          <p:cNvPr id="3" name="c3_26" descr="c3_26">
            <a:hlinkClick r:id="" action="ppaction://media"/>
            <a:extLst>
              <a:ext uri="{FF2B5EF4-FFF2-40B4-BE49-F238E27FC236}">
                <a16:creationId xmlns:a16="http://schemas.microsoft.com/office/drawing/2014/main" id="{0AC1C658-3514-4947-B88A-6E605AEFDC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70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AR" dirty="0"/>
              <a:t>Archivos </a:t>
            </a:r>
            <a:r>
              <a:rPr lang="es-AR" dirty="0">
                <a:sym typeface="Wingdings" panose="05000000000000000000" pitchFamily="2" charset="2"/>
              </a:rPr>
              <a:t> </a:t>
            </a:r>
            <a:r>
              <a:rPr lang="es-AR" dirty="0"/>
              <a:t>Tipos</a:t>
            </a:r>
            <a:br>
              <a:rPr lang="es-AR" dirty="0"/>
            </a:br>
            <a:br>
              <a:rPr lang="es-AR" dirty="0"/>
            </a:b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3017789"/>
              </p:ext>
            </p:extLst>
          </p:nvPr>
        </p:nvGraphicFramePr>
        <p:xfrm>
          <a:off x="1390650" y="1812758"/>
          <a:ext cx="10113963" cy="4099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9</a:t>
            </a:fld>
            <a:endParaRPr lang="es-AR"/>
          </a:p>
        </p:txBody>
      </p:sp>
      <p:pic>
        <p:nvPicPr>
          <p:cNvPr id="3" name="c3_27" descr="c3_27">
            <a:hlinkClick r:id="" action="ppaction://media"/>
            <a:extLst>
              <a:ext uri="{FF2B5EF4-FFF2-40B4-BE49-F238E27FC236}">
                <a16:creationId xmlns:a16="http://schemas.microsoft.com/office/drawing/2014/main" id="{2FCA54FD-CDF4-4947-A8EC-17309655DD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659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cor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ecort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cort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1444</TotalTime>
  <Words>1698</Words>
  <Application>Microsoft Office PowerPoint</Application>
  <PresentationFormat>Panorámica</PresentationFormat>
  <Paragraphs>225</Paragraphs>
  <Slides>25</Slides>
  <Notes>6</Notes>
  <HiddenSlides>0</HiddenSlides>
  <MMClips>25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0" baseType="lpstr">
      <vt:lpstr>Calibri</vt:lpstr>
      <vt:lpstr>Franklin Gothic Book</vt:lpstr>
      <vt:lpstr>Tahoma</vt:lpstr>
      <vt:lpstr>Wingdings</vt:lpstr>
      <vt:lpstr>Recorte</vt:lpstr>
      <vt:lpstr>Archivos  Claves</vt:lpstr>
      <vt:lpstr>Archivos  Claves</vt:lpstr>
      <vt:lpstr>Archivos  Claves</vt:lpstr>
      <vt:lpstr>Archivos  Claves  (performance)</vt:lpstr>
      <vt:lpstr>Archivos  Claves  (performance)</vt:lpstr>
      <vt:lpstr>Archivos  Claves  (performance)</vt:lpstr>
      <vt:lpstr>Archivos  Claves  (performance)</vt:lpstr>
      <vt:lpstr>Archivos  diferentes visiones</vt:lpstr>
      <vt:lpstr>Archivos  Tipos  </vt:lpstr>
      <vt:lpstr>Archivos  Tipos </vt:lpstr>
      <vt:lpstr>Archivos  Operaciones</vt:lpstr>
      <vt:lpstr>Archivos  eliminación </vt:lpstr>
      <vt:lpstr>Archivos  eliminación </vt:lpstr>
      <vt:lpstr>Archivos  eliminación </vt:lpstr>
      <vt:lpstr>Archivos  eliminación </vt:lpstr>
      <vt:lpstr>Archivos  eliminación</vt:lpstr>
      <vt:lpstr>Archivos  eliminación </vt:lpstr>
      <vt:lpstr>Archivos  eliminación </vt:lpstr>
      <vt:lpstr>Archivos - Eliminación</vt:lpstr>
      <vt:lpstr>Archivos - Eliminación</vt:lpstr>
      <vt:lpstr>Archivos - Eliminación</vt:lpstr>
      <vt:lpstr>Archivos - Eliminación</vt:lpstr>
      <vt:lpstr>Archivos - Eliminación</vt:lpstr>
      <vt:lpstr>Archivos - Eliminación</vt:lpstr>
      <vt:lpstr>Archivos - Operaciones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Fundamentos de  Organización de  datos</dc:title>
  <dc:creator>Rodolfo Bertone</dc:creator>
  <cp:lastModifiedBy>Gonzalo Gil</cp:lastModifiedBy>
  <cp:revision>15</cp:revision>
  <dcterms:created xsi:type="dcterms:W3CDTF">2020-03-05T16:49:26Z</dcterms:created>
  <dcterms:modified xsi:type="dcterms:W3CDTF">2025-09-22T19:24:09Z</dcterms:modified>
</cp:coreProperties>
</file>